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6" r:id="rId1"/>
    <p:sldMasterId id="2147484035" r:id="rId2"/>
  </p:sldMasterIdLst>
  <p:notesMasterIdLst>
    <p:notesMasterId r:id="rId27"/>
  </p:notesMasterIdLst>
  <p:sldIdLst>
    <p:sldId id="256" r:id="rId3"/>
    <p:sldId id="282" r:id="rId4"/>
    <p:sldId id="258" r:id="rId5"/>
    <p:sldId id="259" r:id="rId6"/>
    <p:sldId id="260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65" r:id="rId15"/>
    <p:sldId id="276" r:id="rId16"/>
    <p:sldId id="279" r:id="rId17"/>
    <p:sldId id="277" r:id="rId18"/>
    <p:sldId id="278" r:id="rId19"/>
    <p:sldId id="280" r:id="rId20"/>
    <p:sldId id="281" r:id="rId21"/>
    <p:sldId id="274" r:id="rId22"/>
    <p:sldId id="275" r:id="rId23"/>
    <p:sldId id="268" r:id="rId24"/>
    <p:sldId id="272" r:id="rId25"/>
    <p:sldId id="27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1" autoAdjust="0"/>
    <p:restoredTop sz="94677" autoAdjust="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윤겸" userId="e4af893241f1c67e" providerId="LiveId" clId="{3A4997E1-0798-456E-8BD3-AC62683CA0D4}"/>
    <pc:docChg chg="undo redo custSel modSld">
      <pc:chgData name="김윤겸" userId="e4af893241f1c67e" providerId="LiveId" clId="{3A4997E1-0798-456E-8BD3-AC62683CA0D4}" dt="2017-11-15T10:04:13.065" v="280" actId="113"/>
      <pc:docMkLst>
        <pc:docMk/>
      </pc:docMkLst>
      <pc:sldChg chg="addSp delSp modSp delDesignElem">
        <pc:chgData name="김윤겸" userId="e4af893241f1c67e" providerId="LiveId" clId="{3A4997E1-0798-456E-8BD3-AC62683CA0D4}" dt="2017-11-15T09:43:40.731" v="61"/>
        <pc:sldMkLst>
          <pc:docMk/>
          <pc:sldMk cId="725277105" sldId="256"/>
        </pc:sldMkLst>
        <pc:spChg chg="mod">
          <ac:chgData name="김윤겸" userId="e4af893241f1c67e" providerId="LiveId" clId="{3A4997E1-0798-456E-8BD3-AC62683CA0D4}" dt="2017-11-15T09:43:40.731" v="61"/>
          <ac:spMkLst>
            <pc:docMk/>
            <pc:sldMk cId="725277105" sldId="256"/>
            <ac:spMk id="2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43:40.731" v="61"/>
          <ac:spMkLst>
            <pc:docMk/>
            <pc:sldMk cId="725277105" sldId="256"/>
            <ac:spMk id="13" creationId="{559AE206-7EBA-4D33-8BC9-9D8158553F0E}"/>
          </ac:spMkLst>
        </pc:spChg>
        <pc:spChg chg="add del">
          <ac:chgData name="김윤겸" userId="e4af893241f1c67e" providerId="LiveId" clId="{3A4997E1-0798-456E-8BD3-AC62683CA0D4}" dt="2017-11-15T09:43:40.731" v="61"/>
          <ac:spMkLst>
            <pc:docMk/>
            <pc:sldMk cId="725277105" sldId="256"/>
            <ac:spMk id="17" creationId="{B672F332-AF08-46C6-94F0-77684310D7B7}"/>
          </ac:spMkLst>
        </pc:spChg>
        <pc:spChg chg="add del">
          <ac:chgData name="김윤겸" userId="e4af893241f1c67e" providerId="LiveId" clId="{3A4997E1-0798-456E-8BD3-AC62683CA0D4}" dt="2017-11-15T09:43:40.731" v="61"/>
          <ac:spMkLst>
            <pc:docMk/>
            <pc:sldMk cId="725277105" sldId="256"/>
            <ac:spMk id="19" creationId="{34244EF8-D73A-40E1-BE73-D46E6B4B04ED}"/>
          </ac:spMkLst>
        </pc:spChg>
        <pc:spChg chg="add del">
          <ac:chgData name="김윤겸" userId="e4af893241f1c67e" providerId="LiveId" clId="{3A4997E1-0798-456E-8BD3-AC62683CA0D4}" dt="2017-11-15T09:43:40.731" v="61"/>
          <ac:spMkLst>
            <pc:docMk/>
            <pc:sldMk cId="725277105" sldId="256"/>
            <ac:spMk id="20" creationId="{AB84D7E8-4ECB-42D7-ADBF-01689B0F24AE}"/>
          </ac:spMkLst>
        </pc:spChg>
        <pc:spChg chg="add del">
          <ac:chgData name="김윤겸" userId="e4af893241f1c67e" providerId="LiveId" clId="{3A4997E1-0798-456E-8BD3-AC62683CA0D4}" dt="2017-11-15T09:43:40.731" v="61"/>
          <ac:spMkLst>
            <pc:docMk/>
            <pc:sldMk cId="725277105" sldId="256"/>
            <ac:spMk id="21" creationId="{6437D937-A7F1-4011-92B4-328E5BE1B166}"/>
          </ac:spMkLst>
        </pc:spChg>
        <pc:cxnChg chg="add del">
          <ac:chgData name="김윤겸" userId="e4af893241f1c67e" providerId="LiveId" clId="{3A4997E1-0798-456E-8BD3-AC62683CA0D4}" dt="2017-11-15T09:43:40.731" v="61"/>
          <ac:cxnSpMkLst>
            <pc:docMk/>
            <pc:sldMk cId="725277105" sldId="256"/>
            <ac:cxnSpMk id="15" creationId="{9E8E38ED-369A-44C2-B635-0BED0E48A6E8}"/>
          </ac:cxnSpMkLst>
        </pc:cxnChg>
      </pc:sldChg>
      <pc:sldChg chg="addSp delSp modSp">
        <pc:chgData name="김윤겸" userId="e4af893241f1c67e" providerId="LiveId" clId="{3A4997E1-0798-456E-8BD3-AC62683CA0D4}" dt="2017-11-15T10:02:41.401" v="260"/>
        <pc:sldMkLst>
          <pc:docMk/>
          <pc:sldMk cId="3843758981" sldId="258"/>
        </pc:sldMkLst>
        <pc:spChg chg="mod">
          <ac:chgData name="김윤겸" userId="e4af893241f1c67e" providerId="LiveId" clId="{3A4997E1-0798-456E-8BD3-AC62683CA0D4}" dt="2017-11-15T10:02:41.401" v="260"/>
          <ac:spMkLst>
            <pc:docMk/>
            <pc:sldMk cId="3843758981" sldId="258"/>
            <ac:spMk id="2" creationId="{00000000-0000-0000-0000-000000000000}"/>
          </ac:spMkLst>
        </pc:spChg>
        <pc:spChg chg="add del mod">
          <ac:chgData name="김윤겸" userId="e4af893241f1c67e" providerId="LiveId" clId="{3A4997E1-0798-456E-8BD3-AC62683CA0D4}" dt="2017-11-15T09:59:35.319" v="219" actId="2711"/>
          <ac:spMkLst>
            <pc:docMk/>
            <pc:sldMk cId="3843758981" sldId="258"/>
            <ac:spMk id="14" creationId="{D336C113-1E31-4BB6-AED5-4A46EFDACB7E}"/>
          </ac:spMkLst>
        </pc:spChg>
        <pc:graphicFrameChg chg="add del">
          <ac:chgData name="김윤겸" userId="e4af893241f1c67e" providerId="LiveId" clId="{3A4997E1-0798-456E-8BD3-AC62683CA0D4}" dt="2017-11-15T09:40:29.661" v="2" actId="26606"/>
          <ac:graphicFrameMkLst>
            <pc:docMk/>
            <pc:sldMk cId="3843758981" sldId="258"/>
            <ac:graphicFrameMk id="16" creationId="{00000000-0000-0000-0000-000000000000}"/>
          </ac:graphicFrameMkLst>
        </pc:graphicFrameChg>
        <pc:graphicFrameChg chg="add del mod">
          <ac:chgData name="김윤겸" userId="e4af893241f1c67e" providerId="LiveId" clId="{3A4997E1-0798-456E-8BD3-AC62683CA0D4}" dt="2017-11-15T09:40:47.784" v="7" actId="1032"/>
          <ac:graphicFrameMkLst>
            <pc:docMk/>
            <pc:sldMk cId="3843758981" sldId="258"/>
            <ac:graphicFrameMk id="17" creationId="{50F30E95-2838-47D5-BC5B-849BC119FC8A}"/>
          </ac:graphicFrameMkLst>
        </pc:graphicFrameChg>
        <pc:inkChg chg="add del">
          <ac:chgData name="김윤겸" userId="e4af893241f1c67e" providerId="LiveId" clId="{3A4997E1-0798-456E-8BD3-AC62683CA0D4}" dt="2017-11-15T09:40:40.488" v="5"/>
          <ac:inkMkLst>
            <pc:docMk/>
            <pc:sldMk cId="3843758981" sldId="258"/>
            <ac:inkMk id="15" creationId="{F9090352-64AF-4C3A-A175-E658A9579E7F}"/>
          </ac:inkMkLst>
        </pc:inkChg>
      </pc:sldChg>
      <pc:sldChg chg="modSp">
        <pc:chgData name="김윤겸" userId="e4af893241f1c67e" providerId="LiveId" clId="{3A4997E1-0798-456E-8BD3-AC62683CA0D4}" dt="2017-11-15T10:02:45.253" v="261"/>
        <pc:sldMkLst>
          <pc:docMk/>
          <pc:sldMk cId="2438587782" sldId="259"/>
        </pc:sldMkLst>
        <pc:spChg chg="mod">
          <ac:chgData name="김윤겸" userId="e4af893241f1c67e" providerId="LiveId" clId="{3A4997E1-0798-456E-8BD3-AC62683CA0D4}" dt="2017-11-15T10:02:45.253" v="261"/>
          <ac:spMkLst>
            <pc:docMk/>
            <pc:sldMk cId="2438587782" sldId="259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09:59:44.124" v="223" actId="2711"/>
          <ac:spMkLst>
            <pc:docMk/>
            <pc:sldMk cId="2438587782" sldId="259"/>
            <ac:spMk id="3" creationId="{00000000-0000-0000-0000-000000000000}"/>
          </ac:spMkLst>
        </pc:spChg>
      </pc:sldChg>
      <pc:sldChg chg="modSp">
        <pc:chgData name="김윤겸" userId="e4af893241f1c67e" providerId="LiveId" clId="{3A4997E1-0798-456E-8BD3-AC62683CA0D4}" dt="2017-11-15T10:02:48.265" v="262"/>
        <pc:sldMkLst>
          <pc:docMk/>
          <pc:sldMk cId="1462043803" sldId="260"/>
        </pc:sldMkLst>
        <pc:spChg chg="mod">
          <ac:chgData name="김윤겸" userId="e4af893241f1c67e" providerId="LiveId" clId="{3A4997E1-0798-456E-8BD3-AC62683CA0D4}" dt="2017-11-15T10:02:48.265" v="262"/>
          <ac:spMkLst>
            <pc:docMk/>
            <pc:sldMk cId="1462043803" sldId="260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09:59:55.424" v="225" actId="2711"/>
          <ac:spMkLst>
            <pc:docMk/>
            <pc:sldMk cId="1462043803" sldId="260"/>
            <ac:spMk id="3" creationId="{00000000-0000-0000-0000-000000000000}"/>
          </ac:spMkLst>
        </pc:spChg>
      </pc:sldChg>
      <pc:sldChg chg="modSp">
        <pc:chgData name="김윤겸" userId="e4af893241f1c67e" providerId="LiveId" clId="{3A4997E1-0798-456E-8BD3-AC62683CA0D4}" dt="2017-11-15T10:03:26.755" v="266"/>
        <pc:sldMkLst>
          <pc:docMk/>
          <pc:sldMk cId="2272106769" sldId="265"/>
        </pc:sldMkLst>
        <pc:spChg chg="mod">
          <ac:chgData name="김윤겸" userId="e4af893241f1c67e" providerId="LiveId" clId="{3A4997E1-0798-456E-8BD3-AC62683CA0D4}" dt="2017-11-15T10:03:26.755" v="266"/>
          <ac:spMkLst>
            <pc:docMk/>
            <pc:sldMk cId="2272106769" sldId="265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10:00:24.176" v="231" actId="1076"/>
          <ac:spMkLst>
            <pc:docMk/>
            <pc:sldMk cId="2272106769" sldId="265"/>
            <ac:spMk id="3" creationId="{00000000-0000-0000-0000-000000000000}"/>
          </ac:spMkLst>
        </pc:spChg>
      </pc:sldChg>
      <pc:sldChg chg="addSp modSp">
        <pc:chgData name="김윤겸" userId="e4af893241f1c67e" providerId="LiveId" clId="{3A4997E1-0798-456E-8BD3-AC62683CA0D4}" dt="2017-11-15T10:01:48.552" v="252" actId="113"/>
        <pc:sldMkLst>
          <pc:docMk/>
          <pc:sldMk cId="206554558" sldId="268"/>
        </pc:sldMkLst>
        <pc:spChg chg="mod">
          <ac:chgData name="김윤겸" userId="e4af893241f1c67e" providerId="LiveId" clId="{3A4997E1-0798-456E-8BD3-AC62683CA0D4}" dt="2017-11-15T10:01:48.552" v="252" actId="113"/>
          <ac:spMkLst>
            <pc:docMk/>
            <pc:sldMk cId="206554558" sldId="268"/>
            <ac:spMk id="4" creationId="{183FD7E5-FDAE-4DAD-B3F0-3504A645CDA1}"/>
          </ac:spMkLst>
        </pc:spChg>
        <pc:spChg chg="add mod">
          <ac:chgData name="김윤겸" userId="e4af893241f1c67e" providerId="LiveId" clId="{3A4997E1-0798-456E-8BD3-AC62683CA0D4}" dt="2017-11-15T09:57:25.927" v="200" actId="571"/>
          <ac:spMkLst>
            <pc:docMk/>
            <pc:sldMk cId="206554558" sldId="268"/>
            <ac:spMk id="8" creationId="{44675897-4520-4E96-BD02-34088C76B488}"/>
          </ac:spMkLst>
        </pc:spChg>
        <pc:spChg chg="mod">
          <ac:chgData name="김윤겸" userId="e4af893241f1c67e" providerId="LiveId" clId="{3A4997E1-0798-456E-8BD3-AC62683CA0D4}" dt="2017-11-15T09:57:29.725" v="201" actId="1076"/>
          <ac:spMkLst>
            <pc:docMk/>
            <pc:sldMk cId="206554558" sldId="268"/>
            <ac:spMk id="10" creationId="{25178B59-563D-4B47-9E88-0CAF383F3015}"/>
          </ac:spMkLst>
        </pc:spChg>
        <pc:picChg chg="mod">
          <ac:chgData name="김윤겸" userId="e4af893241f1c67e" providerId="LiveId" clId="{3A4997E1-0798-456E-8BD3-AC62683CA0D4}" dt="2017-11-15T09:57:44.046" v="207" actId="14100"/>
          <ac:picMkLst>
            <pc:docMk/>
            <pc:sldMk cId="206554558" sldId="268"/>
            <ac:picMk id="7" creationId="{15D5866F-54DB-4A45-BE75-3A3EF2B47B2E}"/>
          </ac:picMkLst>
        </pc:picChg>
        <pc:picChg chg="add mod">
          <ac:chgData name="김윤겸" userId="e4af893241f1c67e" providerId="LiveId" clId="{3A4997E1-0798-456E-8BD3-AC62683CA0D4}" dt="2017-11-15T09:57:18.944" v="197" actId="571"/>
          <ac:picMkLst>
            <pc:docMk/>
            <pc:sldMk cId="206554558" sldId="268"/>
            <ac:picMk id="9" creationId="{41026A77-C6B0-4B88-859F-646A489883E0}"/>
          </ac:picMkLst>
        </pc:picChg>
        <pc:picChg chg="add mod">
          <ac:chgData name="김윤겸" userId="e4af893241f1c67e" providerId="LiveId" clId="{3A4997E1-0798-456E-8BD3-AC62683CA0D4}" dt="2017-11-15T09:57:33.084" v="203" actId="571"/>
          <ac:picMkLst>
            <pc:docMk/>
            <pc:sldMk cId="206554558" sldId="268"/>
            <ac:picMk id="11" creationId="{0F4E64E4-106A-43E5-9934-E1327D8518B3}"/>
          </ac:picMkLst>
        </pc:picChg>
        <pc:picChg chg="add mod">
          <ac:chgData name="김윤겸" userId="e4af893241f1c67e" providerId="LiveId" clId="{3A4997E1-0798-456E-8BD3-AC62683CA0D4}" dt="2017-11-15T09:57:37.511" v="205" actId="571"/>
          <ac:picMkLst>
            <pc:docMk/>
            <pc:sldMk cId="206554558" sldId="268"/>
            <ac:picMk id="12" creationId="{CBBE7BD6-D563-4240-8296-0B58A5E02CFF}"/>
          </ac:picMkLst>
        </pc:picChg>
      </pc:sldChg>
      <pc:sldChg chg="addSp modSp">
        <pc:chgData name="김윤겸" userId="e4af893241f1c67e" providerId="LiveId" clId="{3A4997E1-0798-456E-8BD3-AC62683CA0D4}" dt="2017-11-15T10:02:03.800" v="256" actId="1076"/>
        <pc:sldMkLst>
          <pc:docMk/>
          <pc:sldMk cId="2954874748" sldId="272"/>
        </pc:sldMkLst>
        <pc:spChg chg="mod">
          <ac:chgData name="김윤겸" userId="e4af893241f1c67e" providerId="LiveId" clId="{3A4997E1-0798-456E-8BD3-AC62683CA0D4}" dt="2017-11-15T10:02:03.800" v="256" actId="1076"/>
          <ac:spMkLst>
            <pc:docMk/>
            <pc:sldMk cId="2954874748" sldId="272"/>
            <ac:spMk id="5" creationId="{B055F13D-D6A1-48E3-9019-67493545A6C4}"/>
          </ac:spMkLst>
        </pc:spChg>
        <pc:spChg chg="add mod">
          <ac:chgData name="김윤겸" userId="e4af893241f1c67e" providerId="LiveId" clId="{3A4997E1-0798-456E-8BD3-AC62683CA0D4}" dt="2017-11-15T09:57:59.815" v="209" actId="571"/>
          <ac:spMkLst>
            <pc:docMk/>
            <pc:sldMk cId="2954874748" sldId="272"/>
            <ac:spMk id="11" creationId="{8981CCC8-EDC1-44F3-BB9E-4C7812BCFDD1}"/>
          </ac:spMkLst>
        </pc:spChg>
      </pc:sldChg>
      <pc:sldChg chg="modSp">
        <pc:chgData name="김윤겸" userId="e4af893241f1c67e" providerId="LiveId" clId="{3A4997E1-0798-456E-8BD3-AC62683CA0D4}" dt="2017-11-15T10:02:21.690" v="259" actId="14100"/>
        <pc:sldMkLst>
          <pc:docMk/>
          <pc:sldMk cId="2470341289" sldId="273"/>
        </pc:sldMkLst>
        <pc:spChg chg="mod">
          <ac:chgData name="김윤겸" userId="e4af893241f1c67e" providerId="LiveId" clId="{3A4997E1-0798-456E-8BD3-AC62683CA0D4}" dt="2017-11-15T10:02:21.690" v="259" actId="14100"/>
          <ac:spMkLst>
            <pc:docMk/>
            <pc:sldMk cId="2470341289" sldId="273"/>
            <ac:spMk id="4" creationId="{176EC373-57F6-4638-A82F-3703B6732269}"/>
          </ac:spMkLst>
        </pc:spChg>
        <pc:picChg chg="mod">
          <ac:chgData name="김윤겸" userId="e4af893241f1c67e" providerId="LiveId" clId="{3A4997E1-0798-456E-8BD3-AC62683CA0D4}" dt="2017-11-15T09:58:41.642" v="215" actId="14100"/>
          <ac:picMkLst>
            <pc:docMk/>
            <pc:sldMk cId="2470341289" sldId="273"/>
            <ac:picMk id="5" creationId="{88FA460D-F09B-480D-B5CE-4F5182BBA4DD}"/>
          </ac:picMkLst>
        </pc:picChg>
        <pc:picChg chg="mod">
          <ac:chgData name="김윤겸" userId="e4af893241f1c67e" providerId="LiveId" clId="{3A4997E1-0798-456E-8BD3-AC62683CA0D4}" dt="2017-11-15T09:58:45.187" v="216" actId="14100"/>
          <ac:picMkLst>
            <pc:docMk/>
            <pc:sldMk cId="2470341289" sldId="273"/>
            <ac:picMk id="6" creationId="{FEBCACD3-E478-4769-B293-2EDAA8275BF3}"/>
          </ac:picMkLst>
        </pc:picChg>
      </pc:sldChg>
      <pc:sldChg chg="modSp">
        <pc:chgData name="김윤겸" userId="e4af893241f1c67e" providerId="LiveId" clId="{3A4997E1-0798-456E-8BD3-AC62683CA0D4}" dt="2017-11-15T10:04:13.065" v="280" actId="113"/>
        <pc:sldMkLst>
          <pc:docMk/>
          <pc:sldMk cId="953917609" sldId="274"/>
        </pc:sldMkLst>
        <pc:spChg chg="mod">
          <ac:chgData name="김윤겸" userId="e4af893241f1c67e" providerId="LiveId" clId="{3A4997E1-0798-456E-8BD3-AC62683CA0D4}" dt="2017-11-15T10:04:13.065" v="280" actId="113"/>
          <ac:spMkLst>
            <pc:docMk/>
            <pc:sldMk cId="953917609" sldId="274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09:56:41.921" v="190" actId="1076"/>
          <ac:spMkLst>
            <pc:docMk/>
            <pc:sldMk cId="953917609" sldId="274"/>
            <ac:spMk id="3" creationId="{E626B84E-C44F-4220-937B-B809FC89D7CE}"/>
          </ac:spMkLst>
        </pc:spChg>
        <pc:picChg chg="mod">
          <ac:chgData name="김윤겸" userId="e4af893241f1c67e" providerId="LiveId" clId="{3A4997E1-0798-456E-8BD3-AC62683CA0D4}" dt="2017-11-15T09:56:37.859" v="189" actId="1076"/>
          <ac:picMkLst>
            <pc:docMk/>
            <pc:sldMk cId="953917609" sldId="274"/>
            <ac:picMk id="7" creationId="{974A20A6-19F0-4637-B7EC-8E5460C90B43}"/>
          </ac:picMkLst>
        </pc:picChg>
      </pc:sldChg>
      <pc:sldChg chg="addSp modSp">
        <pc:chgData name="김윤겸" userId="e4af893241f1c67e" providerId="LiveId" clId="{3A4997E1-0798-456E-8BD3-AC62683CA0D4}" dt="2017-11-15T10:01:23.635" v="243" actId="2711"/>
        <pc:sldMkLst>
          <pc:docMk/>
          <pc:sldMk cId="787362790" sldId="275"/>
        </pc:sldMkLst>
        <pc:spChg chg="mod">
          <ac:chgData name="김윤겸" userId="e4af893241f1c67e" providerId="LiveId" clId="{3A4997E1-0798-456E-8BD3-AC62683CA0D4}" dt="2017-11-15T10:01:23.635" v="243" actId="2711"/>
          <ac:spMkLst>
            <pc:docMk/>
            <pc:sldMk cId="787362790" sldId="275"/>
            <ac:spMk id="2" creationId="{6E9F10D0-9AA5-405F-A9E6-EDC082B309B4}"/>
          </ac:spMkLst>
        </pc:spChg>
        <pc:spChg chg="add mod">
          <ac:chgData name="김윤겸" userId="e4af893241f1c67e" providerId="LiveId" clId="{3A4997E1-0798-456E-8BD3-AC62683CA0D4}" dt="2017-11-15T09:57:03.542" v="193" actId="571"/>
          <ac:spMkLst>
            <pc:docMk/>
            <pc:sldMk cId="787362790" sldId="275"/>
            <ac:spMk id="11" creationId="{5BF64F77-77B1-4F2B-8D04-ADF2CE3C8657}"/>
          </ac:spMkLst>
        </pc:spChg>
      </pc:sldChg>
      <pc:sldChg chg="modSp">
        <pc:chgData name="김윤겸" userId="e4af893241f1c67e" providerId="LiveId" clId="{3A4997E1-0798-456E-8BD3-AC62683CA0D4}" dt="2017-11-15T10:03:30.603" v="267"/>
        <pc:sldMkLst>
          <pc:docMk/>
          <pc:sldMk cId="655981672" sldId="276"/>
        </pc:sldMkLst>
        <pc:spChg chg="mod">
          <ac:chgData name="김윤겸" userId="e4af893241f1c67e" providerId="LiveId" clId="{3A4997E1-0798-456E-8BD3-AC62683CA0D4}" dt="2017-11-15T10:03:30.603" v="267"/>
          <ac:spMkLst>
            <pc:docMk/>
            <pc:sldMk cId="655981672" sldId="276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10:00:38.085" v="234" actId="1076"/>
          <ac:spMkLst>
            <pc:docMk/>
            <pc:sldMk cId="655981672" sldId="276"/>
            <ac:spMk id="3" creationId="{00000000-0000-0000-0000-000000000000}"/>
          </ac:spMkLst>
        </pc:spChg>
      </pc:sldChg>
      <pc:sldChg chg="modSp">
        <pc:chgData name="김윤겸" userId="e4af893241f1c67e" providerId="LiveId" clId="{3A4997E1-0798-456E-8BD3-AC62683CA0D4}" dt="2017-11-15T10:03:38.588" v="269"/>
        <pc:sldMkLst>
          <pc:docMk/>
          <pc:sldMk cId="2050401253" sldId="277"/>
        </pc:sldMkLst>
        <pc:spChg chg="mod">
          <ac:chgData name="김윤겸" userId="e4af893241f1c67e" providerId="LiveId" clId="{3A4997E1-0798-456E-8BD3-AC62683CA0D4}" dt="2017-11-15T10:03:38.588" v="269"/>
          <ac:spMkLst>
            <pc:docMk/>
            <pc:sldMk cId="2050401253" sldId="277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09:55:26.272" v="170" actId="1076"/>
          <ac:spMkLst>
            <pc:docMk/>
            <pc:sldMk cId="2050401253" sldId="277"/>
            <ac:spMk id="4" creationId="{00000000-0000-0000-0000-000000000000}"/>
          </ac:spMkLst>
        </pc:spChg>
        <pc:spChg chg="mod">
          <ac:chgData name="김윤겸" userId="e4af893241f1c67e" providerId="LiveId" clId="{3A4997E1-0798-456E-8BD3-AC62683CA0D4}" dt="2017-11-15T09:55:23.632" v="169" actId="1076"/>
          <ac:spMkLst>
            <pc:docMk/>
            <pc:sldMk cId="2050401253" sldId="277"/>
            <ac:spMk id="7" creationId="{00000000-0000-0000-0000-000000000000}"/>
          </ac:spMkLst>
        </pc:spChg>
        <pc:picChg chg="mod">
          <ac:chgData name="김윤겸" userId="e4af893241f1c67e" providerId="LiveId" clId="{3A4997E1-0798-456E-8BD3-AC62683CA0D4}" dt="2017-11-15T09:55:05.047" v="167" actId="1076"/>
          <ac:picMkLst>
            <pc:docMk/>
            <pc:sldMk cId="2050401253" sldId="277"/>
            <ac:picMk id="2050" creationId="{00000000-0000-0000-0000-000000000000}"/>
          </ac:picMkLst>
        </pc:picChg>
      </pc:sldChg>
      <pc:sldChg chg="addSp modSp mod setBg">
        <pc:chgData name="김윤겸" userId="e4af893241f1c67e" providerId="LiveId" clId="{3A4997E1-0798-456E-8BD3-AC62683CA0D4}" dt="2017-11-15T10:03:41.937" v="270"/>
        <pc:sldMkLst>
          <pc:docMk/>
          <pc:sldMk cId="423775762" sldId="278"/>
        </pc:sldMkLst>
        <pc:spChg chg="mod ord">
          <ac:chgData name="김윤겸" userId="e4af893241f1c67e" providerId="LiveId" clId="{3A4997E1-0798-456E-8BD3-AC62683CA0D4}" dt="2017-11-15T10:03:41.937" v="270"/>
          <ac:spMkLst>
            <pc:docMk/>
            <pc:sldMk cId="423775762" sldId="278"/>
            <ac:spMk id="2" creationId="{00000000-0000-0000-0000-000000000000}"/>
          </ac:spMkLst>
        </pc:spChg>
        <pc:grpChg chg="add">
          <ac:chgData name="김윤겸" userId="e4af893241f1c67e" providerId="LiveId" clId="{3A4997E1-0798-456E-8BD3-AC62683CA0D4}" dt="2017-11-15T09:55:31.514" v="171" actId="26606"/>
          <ac:grpSpMkLst>
            <pc:docMk/>
            <pc:sldMk cId="423775762" sldId="278"/>
            <ac:grpSpMk id="10" creationId="{6CC33B2B-B475-4189-BA8F-3CF8248DC685}"/>
          </ac:grpSpMkLst>
        </pc:grpChg>
        <pc:picChg chg="mod">
          <ac:chgData name="김윤겸" userId="e4af893241f1c67e" providerId="LiveId" clId="{3A4997E1-0798-456E-8BD3-AC62683CA0D4}" dt="2017-11-15T09:55:37.358" v="173" actId="27614"/>
          <ac:picMkLst>
            <pc:docMk/>
            <pc:sldMk cId="423775762" sldId="278"/>
            <ac:picMk id="4" creationId="{00000000-0000-0000-0000-000000000000}"/>
          </ac:picMkLst>
        </pc:picChg>
        <pc:picChg chg="mod">
          <ac:chgData name="김윤겸" userId="e4af893241f1c67e" providerId="LiveId" clId="{3A4997E1-0798-456E-8BD3-AC62683CA0D4}" dt="2017-11-15T09:55:37.830" v="174" actId="27614"/>
          <ac:picMkLst>
            <pc:docMk/>
            <pc:sldMk cId="423775762" sldId="278"/>
            <ac:picMk id="5" creationId="{00000000-0000-0000-0000-000000000000}"/>
          </ac:picMkLst>
        </pc:picChg>
      </pc:sldChg>
      <pc:sldChg chg="addSp delSp modSp mod setBg">
        <pc:chgData name="김윤겸" userId="e4af893241f1c67e" providerId="LiveId" clId="{3A4997E1-0798-456E-8BD3-AC62683CA0D4}" dt="2017-11-15T10:03:34.337" v="268"/>
        <pc:sldMkLst>
          <pc:docMk/>
          <pc:sldMk cId="123708214" sldId="279"/>
        </pc:sldMkLst>
        <pc:spChg chg="mod ord">
          <ac:chgData name="김윤겸" userId="e4af893241f1c67e" providerId="LiveId" clId="{3A4997E1-0798-456E-8BD3-AC62683CA0D4}" dt="2017-11-15T10:03:34.337" v="268"/>
          <ac:spMkLst>
            <pc:docMk/>
            <pc:sldMk cId="123708214" sldId="279"/>
            <ac:spMk id="2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4:11.143" v="140" actId="26606"/>
          <ac:spMkLst>
            <pc:docMk/>
            <pc:sldMk cId="123708214" sldId="279"/>
            <ac:spMk id="15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4:11.143" v="140" actId="26606"/>
          <ac:spMkLst>
            <pc:docMk/>
            <pc:sldMk cId="123708214" sldId="279"/>
            <ac:spMk id="18" creationId="{601DBFE7-59F3-41F8-BC4E-83FB08639B9C}"/>
          </ac:spMkLst>
        </pc:spChg>
        <pc:spChg chg="add del">
          <ac:chgData name="김윤겸" userId="e4af893241f1c67e" providerId="LiveId" clId="{3A4997E1-0798-456E-8BD3-AC62683CA0D4}" dt="2017-11-15T09:54:11.143" v="140" actId="26606"/>
          <ac:spMkLst>
            <pc:docMk/>
            <pc:sldMk cId="123708214" sldId="279"/>
            <ac:spMk id="24" creationId="{AB636136-2572-47F5-B45E-4AE6AD8673D3}"/>
          </ac:spMkLst>
        </pc:spChg>
        <pc:spChg chg="add del">
          <ac:chgData name="김윤겸" userId="e4af893241f1c67e" providerId="LiveId" clId="{3A4997E1-0798-456E-8BD3-AC62683CA0D4}" dt="2017-11-15T09:54:15.342" v="144" actId="26606"/>
          <ac:spMkLst>
            <pc:docMk/>
            <pc:sldMk cId="123708214" sldId="279"/>
            <ac:spMk id="26" creationId="{1FDCE85B-1271-4B0E-8C29-C029A1BD5444}"/>
          </ac:spMkLst>
        </pc:spChg>
        <pc:spChg chg="add del">
          <ac:chgData name="김윤겸" userId="e4af893241f1c67e" providerId="LiveId" clId="{3A4997E1-0798-456E-8BD3-AC62683CA0D4}" dt="2017-11-15T09:54:15.342" v="144" actId="26606"/>
          <ac:spMkLst>
            <pc:docMk/>
            <pc:sldMk cId="123708214" sldId="279"/>
            <ac:spMk id="28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4:21.026" v="152" actId="26606"/>
          <ac:spMkLst>
            <pc:docMk/>
            <pc:sldMk cId="123708214" sldId="279"/>
            <ac:spMk id="43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4:21.889" v="156" actId="26606"/>
          <ac:spMkLst>
            <pc:docMk/>
            <pc:sldMk cId="123708214" sldId="279"/>
            <ac:spMk id="46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4:23.487" v="160" actId="26606"/>
          <ac:spMkLst>
            <pc:docMk/>
            <pc:sldMk cId="123708214" sldId="279"/>
            <ac:spMk id="49" creationId="{00000000-0000-0000-0000-000000000000}"/>
          </ac:spMkLst>
        </pc:spChg>
        <pc:grpChg chg="add">
          <ac:chgData name="김윤겸" userId="e4af893241f1c67e" providerId="LiveId" clId="{3A4997E1-0798-456E-8BD3-AC62683CA0D4}" dt="2017-11-15T09:54:43.043" v="162" actId="26606"/>
          <ac:grpSpMkLst>
            <pc:docMk/>
            <pc:sldMk cId="123708214" sldId="279"/>
            <ac:grpSpMk id="12" creationId="{ABA25A55-2C70-4BF4-84B3-DAB0B6A0F9DE}"/>
          </ac:grpSpMkLst>
        </pc:grpChg>
        <pc:grpChg chg="add del">
          <ac:chgData name="김윤겸" userId="e4af893241f1c67e" providerId="LiveId" clId="{3A4997E1-0798-456E-8BD3-AC62683CA0D4}" dt="2017-11-15T09:54:16.885" v="147" actId="26606"/>
          <ac:grpSpMkLst>
            <pc:docMk/>
            <pc:sldMk cId="123708214" sldId="279"/>
            <ac:grpSpMk id="30" creationId="{ABA25A55-2C70-4BF4-84B3-DAB0B6A0F9DE}"/>
          </ac:grpSpMkLst>
        </pc:grpChg>
        <pc:grpChg chg="add del">
          <ac:chgData name="김윤겸" userId="e4af893241f1c67e" providerId="LiveId" clId="{3A4997E1-0798-456E-8BD3-AC62683CA0D4}" dt="2017-11-15T09:54:18.829" v="149" actId="26606"/>
          <ac:grpSpMkLst>
            <pc:docMk/>
            <pc:sldMk cId="123708214" sldId="279"/>
            <ac:grpSpMk id="36" creationId="{ABA25A55-2C70-4BF4-84B3-DAB0B6A0F9DE}"/>
          </ac:grpSpMkLst>
        </pc:grpChg>
        <pc:picChg chg="add del mod">
          <ac:chgData name="김윤겸" userId="e4af893241f1c67e" providerId="LiveId" clId="{3A4997E1-0798-456E-8BD3-AC62683CA0D4}" dt="2017-11-15T09:54:50.289" v="165" actId="27614"/>
          <ac:picMkLst>
            <pc:docMk/>
            <pc:sldMk cId="123708214" sldId="279"/>
            <ac:picMk id="8" creationId="{00000000-0000-0000-0000-000000000000}"/>
          </ac:picMkLst>
        </pc:picChg>
        <pc:picChg chg="mod ord">
          <ac:chgData name="김윤겸" userId="e4af893241f1c67e" providerId="LiveId" clId="{3A4997E1-0798-456E-8BD3-AC62683CA0D4}" dt="2017-11-15T09:54:50.211" v="164" actId="27614"/>
          <ac:picMkLst>
            <pc:docMk/>
            <pc:sldMk cId="123708214" sldId="279"/>
            <ac:picMk id="9" creationId="{00000000-0000-0000-0000-000000000000}"/>
          </ac:picMkLst>
        </pc:picChg>
        <pc:picChg chg="mod ord">
          <ac:chgData name="김윤겸" userId="e4af893241f1c67e" providerId="LiveId" clId="{3A4997E1-0798-456E-8BD3-AC62683CA0D4}" dt="2017-11-15T09:54:49.988" v="163" actId="27614"/>
          <ac:picMkLst>
            <pc:docMk/>
            <pc:sldMk cId="123708214" sldId="279"/>
            <ac:picMk id="10" creationId="{00000000-0000-0000-0000-000000000000}"/>
          </ac:picMkLst>
        </pc:picChg>
        <pc:picChg chg="add del">
          <ac:chgData name="김윤겸" userId="e4af893241f1c67e" providerId="LiveId" clId="{3A4997E1-0798-456E-8BD3-AC62683CA0D4}" dt="2017-11-15T09:54:11.143" v="140" actId="26606"/>
          <ac:picMkLst>
            <pc:docMk/>
            <pc:sldMk cId="123708214" sldId="279"/>
            <ac:picMk id="13" creationId="{00000000-0000-0000-0000-000000000000}"/>
          </ac:picMkLst>
        </pc:picChg>
        <pc:picChg chg="add del">
          <ac:chgData name="김윤겸" userId="e4af893241f1c67e" providerId="LiveId" clId="{3A4997E1-0798-456E-8BD3-AC62683CA0D4}" dt="2017-11-15T09:54:15.342" v="144" actId="26606"/>
          <ac:picMkLst>
            <pc:docMk/>
            <pc:sldMk cId="123708214" sldId="279"/>
            <ac:picMk id="27" creationId="{00000000-0000-0000-0000-000000000000}"/>
          </ac:picMkLst>
        </pc:picChg>
        <pc:picChg chg="add del">
          <ac:chgData name="김윤겸" userId="e4af893241f1c67e" providerId="LiveId" clId="{3A4997E1-0798-456E-8BD3-AC62683CA0D4}" dt="2017-11-15T09:54:21.026" v="152" actId="26606"/>
          <ac:picMkLst>
            <pc:docMk/>
            <pc:sldMk cId="123708214" sldId="279"/>
            <ac:picMk id="42" creationId="{00000000-0000-0000-0000-000000000000}"/>
          </ac:picMkLst>
        </pc:picChg>
        <pc:picChg chg="add del">
          <ac:chgData name="김윤겸" userId="e4af893241f1c67e" providerId="LiveId" clId="{3A4997E1-0798-456E-8BD3-AC62683CA0D4}" dt="2017-11-15T09:54:21.889" v="156" actId="26606"/>
          <ac:picMkLst>
            <pc:docMk/>
            <pc:sldMk cId="123708214" sldId="279"/>
            <ac:picMk id="45" creationId="{00000000-0000-0000-0000-000000000000}"/>
          </ac:picMkLst>
        </pc:picChg>
        <pc:picChg chg="add del">
          <ac:chgData name="김윤겸" userId="e4af893241f1c67e" providerId="LiveId" clId="{3A4997E1-0798-456E-8BD3-AC62683CA0D4}" dt="2017-11-15T09:54:23.487" v="160" actId="26606"/>
          <ac:picMkLst>
            <pc:docMk/>
            <pc:sldMk cId="123708214" sldId="279"/>
            <ac:picMk id="48" creationId="{00000000-0000-0000-0000-000000000000}"/>
          </ac:picMkLst>
        </pc:picChg>
        <pc:cxnChg chg="add del">
          <ac:chgData name="김윤겸" userId="e4af893241f1c67e" providerId="LiveId" clId="{3A4997E1-0798-456E-8BD3-AC62683CA0D4}" dt="2017-11-15T09:54:11.143" v="140" actId="26606"/>
          <ac:cxnSpMkLst>
            <pc:docMk/>
            <pc:sldMk cId="123708214" sldId="279"/>
            <ac:cxnSpMk id="20" creationId="{95AC3254-FB46-4BDF-B7F2-2D039653A36C}"/>
          </ac:cxnSpMkLst>
        </pc:cxnChg>
        <pc:cxnChg chg="add del">
          <ac:chgData name="김윤겸" userId="e4af893241f1c67e" providerId="LiveId" clId="{3A4997E1-0798-456E-8BD3-AC62683CA0D4}" dt="2017-11-15T09:54:11.143" v="140" actId="26606"/>
          <ac:cxnSpMkLst>
            <pc:docMk/>
            <pc:sldMk cId="123708214" sldId="279"/>
            <ac:cxnSpMk id="22" creationId="{DD6280CF-E187-4C89-97A6-CE354B2775D7}"/>
          </ac:cxnSpMkLst>
        </pc:cxnChg>
      </pc:sldChg>
      <pc:sldChg chg="addSp modSp mod setBg">
        <pc:chgData name="김윤겸" userId="e4af893241f1c67e" providerId="LiveId" clId="{3A4997E1-0798-456E-8BD3-AC62683CA0D4}" dt="2017-11-15T10:03:45.176" v="271"/>
        <pc:sldMkLst>
          <pc:docMk/>
          <pc:sldMk cId="688472671" sldId="280"/>
        </pc:sldMkLst>
        <pc:spChg chg="mod ord">
          <ac:chgData name="김윤겸" userId="e4af893241f1c67e" providerId="LiveId" clId="{3A4997E1-0798-456E-8BD3-AC62683CA0D4}" dt="2017-11-15T10:03:45.176" v="271"/>
          <ac:spMkLst>
            <pc:docMk/>
            <pc:sldMk cId="688472671" sldId="280"/>
            <ac:spMk id="2" creationId="{00000000-0000-0000-0000-000000000000}"/>
          </ac:spMkLst>
        </pc:spChg>
        <pc:grpChg chg="add">
          <ac:chgData name="김윤겸" userId="e4af893241f1c67e" providerId="LiveId" clId="{3A4997E1-0798-456E-8BD3-AC62683CA0D4}" dt="2017-11-15T09:55:36.857" v="172" actId="26606"/>
          <ac:grpSpMkLst>
            <pc:docMk/>
            <pc:sldMk cId="688472671" sldId="280"/>
            <ac:grpSpMk id="11" creationId="{6CC33B2B-B475-4189-BA8F-3CF8248DC685}"/>
          </ac:grpSpMkLst>
        </pc:grpChg>
        <pc:picChg chg="mod ord">
          <ac:chgData name="김윤겸" userId="e4af893241f1c67e" providerId="LiveId" clId="{3A4997E1-0798-456E-8BD3-AC62683CA0D4}" dt="2017-11-15T09:55:42.162" v="176" actId="27614"/>
          <ac:picMkLst>
            <pc:docMk/>
            <pc:sldMk cId="688472671" sldId="280"/>
            <ac:picMk id="4" creationId="{00000000-0000-0000-0000-000000000000}"/>
          </ac:picMkLst>
        </pc:picChg>
        <pc:picChg chg="mod">
          <ac:chgData name="김윤겸" userId="e4af893241f1c67e" providerId="LiveId" clId="{3A4997E1-0798-456E-8BD3-AC62683CA0D4}" dt="2017-11-15T09:55:42.161" v="175" actId="27614"/>
          <ac:picMkLst>
            <pc:docMk/>
            <pc:sldMk cId="688472671" sldId="280"/>
            <ac:picMk id="6" creationId="{00000000-0000-0000-0000-000000000000}"/>
          </ac:picMkLst>
        </pc:picChg>
      </pc:sldChg>
      <pc:sldChg chg="addSp delSp modSp mod setBg">
        <pc:chgData name="김윤겸" userId="e4af893241f1c67e" providerId="LiveId" clId="{3A4997E1-0798-456E-8BD3-AC62683CA0D4}" dt="2017-11-15T10:04:08.424" v="279"/>
        <pc:sldMkLst>
          <pc:docMk/>
          <pc:sldMk cId="844884725" sldId="281"/>
        </pc:sldMkLst>
        <pc:spChg chg="mod ord">
          <ac:chgData name="김윤겸" userId="e4af893241f1c67e" providerId="LiveId" clId="{3A4997E1-0798-456E-8BD3-AC62683CA0D4}" dt="2017-11-15T10:04:08.424" v="279"/>
          <ac:spMkLst>
            <pc:docMk/>
            <pc:sldMk cId="844884725" sldId="281"/>
            <ac:spMk id="2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5:46.710" v="178" actId="26606"/>
          <ac:spMkLst>
            <pc:docMk/>
            <pc:sldMk cId="844884725" sldId="281"/>
            <ac:spMk id="21" creationId="{DC99427B-A97E-40A3-B1FD-4557346C6A91}"/>
          </ac:spMkLst>
        </pc:spChg>
        <pc:spChg chg="add">
          <ac:chgData name="김윤겸" userId="e4af893241f1c67e" providerId="LiveId" clId="{3A4997E1-0798-456E-8BD3-AC62683CA0D4}" dt="2017-11-15T09:55:50.557" v="181" actId="26606"/>
          <ac:spMkLst>
            <pc:docMk/>
            <pc:sldMk cId="844884725" sldId="281"/>
            <ac:spMk id="26" creationId="{DC99427B-A97E-40A3-B1FD-4557346C6A91}"/>
          </ac:spMkLst>
        </pc:spChg>
        <pc:grpChg chg="add del">
          <ac:chgData name="김윤겸" userId="e4af893241f1c67e" providerId="LiveId" clId="{3A4997E1-0798-456E-8BD3-AC62683CA0D4}" dt="2017-11-15T09:55:46.710" v="178" actId="26606"/>
          <ac:grpSpMkLst>
            <pc:docMk/>
            <pc:sldMk cId="844884725" sldId="281"/>
            <ac:grpSpMk id="9" creationId="{4815A7B4-532E-48C9-AC24-D78ACF3339DB}"/>
          </ac:grpSpMkLst>
        </pc:grpChg>
        <pc:grpChg chg="add del">
          <ac:chgData name="김윤겸" userId="e4af893241f1c67e" providerId="LiveId" clId="{3A4997E1-0798-456E-8BD3-AC62683CA0D4}" dt="2017-11-15T09:55:50.552" v="180" actId="26606"/>
          <ac:grpSpMkLst>
            <pc:docMk/>
            <pc:sldMk cId="844884725" sldId="281"/>
            <ac:grpSpMk id="23" creationId="{A5AFB369-4673-4727-A7CD-D86AFE0AE069}"/>
          </ac:grpSpMkLst>
        </pc:grpChg>
        <pc:grpChg chg="add">
          <ac:chgData name="김윤겸" userId="e4af893241f1c67e" providerId="LiveId" clId="{3A4997E1-0798-456E-8BD3-AC62683CA0D4}" dt="2017-11-15T09:55:50.557" v="181" actId="26606"/>
          <ac:grpSpMkLst>
            <pc:docMk/>
            <pc:sldMk cId="844884725" sldId="281"/>
            <ac:grpSpMk id="25" creationId="{4815A7B4-532E-48C9-AC24-D78ACF3339DB}"/>
          </ac:grpSpMkLst>
        </pc:grpChg>
        <pc:picChg chg="mod">
          <ac:chgData name="김윤겸" userId="e4af893241f1c67e" providerId="LiveId" clId="{3A4997E1-0798-456E-8BD3-AC62683CA0D4}" dt="2017-11-15T09:55:54.911" v="182" actId="27614"/>
          <ac:picMkLst>
            <pc:docMk/>
            <pc:sldMk cId="844884725" sldId="281"/>
            <ac:picMk id="4" creationId="{00000000-0000-0000-0000-000000000000}"/>
          </ac:picMkLst>
        </pc:picChg>
      </pc:sldChg>
      <pc:sldChg chg="addSp delSp modSp delDesignElem">
        <pc:chgData name="김윤겸" userId="e4af893241f1c67e" providerId="LiveId" clId="{3A4997E1-0798-456E-8BD3-AC62683CA0D4}" dt="2017-11-15T09:45:17.508" v="73"/>
        <pc:sldMkLst>
          <pc:docMk/>
          <pc:sldMk cId="1705259646" sldId="282"/>
        </pc:sldMkLst>
        <pc:spChg chg="mod">
          <ac:chgData name="김윤겸" userId="e4af893241f1c67e" providerId="LiveId" clId="{3A4997E1-0798-456E-8BD3-AC62683CA0D4}" dt="2017-11-15T09:45:17.116" v="72" actId="26606"/>
          <ac:spMkLst>
            <pc:docMk/>
            <pc:sldMk cId="1705259646" sldId="282"/>
            <ac:spMk id="2" creationId="{8B0DCA41-EAEB-460D-BFB0-1D95890C54CD}"/>
          </ac:spMkLst>
        </pc:spChg>
        <pc:spChg chg="mod">
          <ac:chgData name="김윤겸" userId="e4af893241f1c67e" providerId="LiveId" clId="{3A4997E1-0798-456E-8BD3-AC62683CA0D4}" dt="2017-11-15T09:45:17.116" v="72" actId="26606"/>
          <ac:spMkLst>
            <pc:docMk/>
            <pc:sldMk cId="1705259646" sldId="282"/>
            <ac:spMk id="3" creationId="{27AE291C-B26E-4050-8F86-07821F29DE7B}"/>
          </ac:spMkLst>
        </pc:spChg>
        <pc:spChg chg="add del">
          <ac:chgData name="김윤겸" userId="e4af893241f1c67e" providerId="LiveId" clId="{3A4997E1-0798-456E-8BD3-AC62683CA0D4}" dt="2017-11-15T09:45:14.583" v="66" actId="26606"/>
          <ac:spMkLst>
            <pc:docMk/>
            <pc:sldMk cId="1705259646" sldId="282"/>
            <ac:spMk id="12" creationId="{9151A0F5-13D3-4554-835F-A7034869A05F}"/>
          </ac:spMkLst>
        </pc:spChg>
        <pc:spChg chg="add del">
          <ac:chgData name="김윤겸" userId="e4af893241f1c67e" providerId="LiveId" clId="{3A4997E1-0798-456E-8BD3-AC62683CA0D4}" dt="2017-11-15T09:45:17.508" v="73"/>
          <ac:spMkLst>
            <pc:docMk/>
            <pc:sldMk cId="1705259646" sldId="282"/>
            <ac:spMk id="15" creationId="{8DDB0FA8-C651-47F3-BDF8-CCB10B0B4C5A}"/>
          </ac:spMkLst>
        </pc:spChg>
        <pc:spChg chg="add del">
          <ac:chgData name="김윤겸" userId="e4af893241f1c67e" providerId="LiveId" clId="{3A4997E1-0798-456E-8BD3-AC62683CA0D4}" dt="2017-11-15T09:45:14.583" v="66" actId="26606"/>
          <ac:spMkLst>
            <pc:docMk/>
            <pc:sldMk cId="1705259646" sldId="282"/>
            <ac:spMk id="23" creationId="{CDC9448A-4D53-4CF7-B513-1A1C0B535CA5}"/>
          </ac:spMkLst>
        </pc:spChg>
        <pc:spChg chg="add del">
          <ac:chgData name="김윤겸" userId="e4af893241f1c67e" providerId="LiveId" clId="{3A4997E1-0798-456E-8BD3-AC62683CA0D4}" dt="2017-11-15T09:45:17.508" v="73"/>
          <ac:spMkLst>
            <pc:docMk/>
            <pc:sldMk cId="1705259646" sldId="282"/>
            <ac:spMk id="29" creationId="{9425D4AB-CD98-4DD6-9398-3C8961DE032F}"/>
          </ac:spMkLst>
        </pc:spChg>
        <pc:spChg chg="add del">
          <ac:chgData name="김윤겸" userId="e4af893241f1c67e" providerId="LiveId" clId="{3A4997E1-0798-456E-8BD3-AC62683CA0D4}" dt="2017-11-15T09:45:17.508" v="73"/>
          <ac:spMkLst>
            <pc:docMk/>
            <pc:sldMk cId="1705259646" sldId="282"/>
            <ac:spMk id="31" creationId="{1FCEDCAD-7B1A-4AE2-818E-D93A48758C20}"/>
          </ac:spMkLst>
        </pc:spChg>
        <pc:spChg chg="add del">
          <ac:chgData name="김윤겸" userId="e4af893241f1c67e" providerId="LiveId" clId="{3A4997E1-0798-456E-8BD3-AC62683CA0D4}" dt="2017-11-15T09:45:17.508" v="73"/>
          <ac:spMkLst>
            <pc:docMk/>
            <pc:sldMk cId="1705259646" sldId="282"/>
            <ac:spMk id="32" creationId="{D4E15E95-445D-4A45-BC1E-8468CE17050B}"/>
          </ac:spMkLst>
        </pc:spChg>
        <pc:spChg chg="add del">
          <ac:chgData name="김윤겸" userId="e4af893241f1c67e" providerId="LiveId" clId="{3A4997E1-0798-456E-8BD3-AC62683CA0D4}" dt="2017-11-15T09:45:17.508" v="73"/>
          <ac:spMkLst>
            <pc:docMk/>
            <pc:sldMk cId="1705259646" sldId="282"/>
            <ac:spMk id="33" creationId="{133B9781-B73C-44F8-97CB-D1807A63BB41}"/>
          </ac:spMkLst>
        </pc:spChg>
        <pc:spChg chg="add del">
          <ac:chgData name="김윤겸" userId="e4af893241f1c67e" providerId="LiveId" clId="{3A4997E1-0798-456E-8BD3-AC62683CA0D4}" dt="2017-11-15T09:45:17.508" v="73"/>
          <ac:spMkLst>
            <pc:docMk/>
            <pc:sldMk cId="1705259646" sldId="282"/>
            <ac:spMk id="34" creationId="{D8B47C9F-A960-4902-8507-38F18DD3D00E}"/>
          </ac:spMkLst>
        </pc:spChg>
        <pc:picChg chg="mod ord">
          <ac:chgData name="김윤겸" userId="e4af893241f1c67e" providerId="LiveId" clId="{3A4997E1-0798-456E-8BD3-AC62683CA0D4}" dt="2017-11-15T09:45:17.116" v="72" actId="26606"/>
          <ac:picMkLst>
            <pc:docMk/>
            <pc:sldMk cId="1705259646" sldId="282"/>
            <ac:picMk id="5" creationId="{28A8CDC0-560D-4152-BFC0-A4A8468BC43C}"/>
          </ac:picMkLst>
        </pc:picChg>
        <pc:picChg chg="mod ord">
          <ac:chgData name="김윤겸" userId="e4af893241f1c67e" providerId="LiveId" clId="{3A4997E1-0798-456E-8BD3-AC62683CA0D4}" dt="2017-11-15T09:45:17.116" v="72" actId="26606"/>
          <ac:picMkLst>
            <pc:docMk/>
            <pc:sldMk cId="1705259646" sldId="282"/>
            <ac:picMk id="6" creationId="{6F968BF1-299A-495B-98DD-154853D8AE3D}"/>
          </ac:picMkLst>
        </pc:picChg>
        <pc:picChg chg="mod">
          <ac:chgData name="김윤겸" userId="e4af893241f1c67e" providerId="LiveId" clId="{3A4997E1-0798-456E-8BD3-AC62683CA0D4}" dt="2017-11-15T09:45:17.116" v="72" actId="26606"/>
          <ac:picMkLst>
            <pc:docMk/>
            <pc:sldMk cId="1705259646" sldId="282"/>
            <ac:picMk id="7" creationId="{8056A129-2E62-4CA2-A146-132B83D52EB7}"/>
          </ac:picMkLst>
        </pc:picChg>
        <pc:picChg chg="mod ord">
          <ac:chgData name="김윤겸" userId="e4af893241f1c67e" providerId="LiveId" clId="{3A4997E1-0798-456E-8BD3-AC62683CA0D4}" dt="2017-11-15T09:45:17.116" v="72" actId="26606"/>
          <ac:picMkLst>
            <pc:docMk/>
            <pc:sldMk cId="1705259646" sldId="282"/>
            <ac:picMk id="10" creationId="{57E73D45-A040-41F9-B58E-5BE92F9905C2}"/>
          </ac:picMkLst>
        </pc:picChg>
        <pc:picChg chg="add del">
          <ac:chgData name="김윤겸" userId="e4af893241f1c67e" providerId="LiveId" clId="{3A4997E1-0798-456E-8BD3-AC62683CA0D4}" dt="2017-11-15T09:45:17.508" v="73"/>
          <ac:picMkLst>
            <pc:docMk/>
            <pc:sldMk cId="1705259646" sldId="282"/>
            <ac:picMk id="30" creationId="{45F5C1EE-355F-4CA9-BE1A-FA180D72F328}"/>
          </ac:picMkLst>
        </pc:picChg>
        <pc:cxnChg chg="add del">
          <ac:chgData name="김윤겸" userId="e4af893241f1c67e" providerId="LiveId" clId="{3A4997E1-0798-456E-8BD3-AC62683CA0D4}" dt="2017-11-15T09:45:14.583" v="66" actId="26606"/>
          <ac:cxnSpMkLst>
            <pc:docMk/>
            <pc:sldMk cId="1705259646" sldId="282"/>
            <ac:cxnSpMk id="17" creationId="{7AD810A1-5C23-43DA-9095-AAFC01CEE6F6}"/>
          </ac:cxnSpMkLst>
        </pc:cxnChg>
        <pc:cxnChg chg="add del">
          <ac:chgData name="김윤겸" userId="e4af893241f1c67e" providerId="LiveId" clId="{3A4997E1-0798-456E-8BD3-AC62683CA0D4}" dt="2017-11-15T09:45:14.583" v="66" actId="26606"/>
          <ac:cxnSpMkLst>
            <pc:docMk/>
            <pc:sldMk cId="1705259646" sldId="282"/>
            <ac:cxnSpMk id="19" creationId="{12F4D3F3-0806-458E-B9E1-EC428A80B83A}"/>
          </ac:cxnSpMkLst>
        </pc:cxnChg>
        <pc:cxnChg chg="add del">
          <ac:chgData name="김윤겸" userId="e4af893241f1c67e" providerId="LiveId" clId="{3A4997E1-0798-456E-8BD3-AC62683CA0D4}" dt="2017-11-15T09:45:14.583" v="66" actId="26606"/>
          <ac:cxnSpMkLst>
            <pc:docMk/>
            <pc:sldMk cId="1705259646" sldId="282"/>
            <ac:cxnSpMk id="21" creationId="{50E7A95E-82DA-479D-B765-A001BC3BB150}"/>
          </ac:cxnSpMkLst>
        </pc:cxnChg>
      </pc:sldChg>
      <pc:sldChg chg="addSp delSp modSp mod setBg">
        <pc:chgData name="김윤겸" userId="e4af893241f1c67e" providerId="LiveId" clId="{3A4997E1-0798-456E-8BD3-AC62683CA0D4}" dt="2017-11-15T10:03:11.343" v="263"/>
        <pc:sldMkLst>
          <pc:docMk/>
          <pc:sldMk cId="1570514754" sldId="283"/>
        </pc:sldMkLst>
        <pc:spChg chg="mod ord">
          <ac:chgData name="김윤겸" userId="e4af893241f1c67e" providerId="LiveId" clId="{3A4997E1-0798-456E-8BD3-AC62683CA0D4}" dt="2017-11-15T10:03:11.343" v="263"/>
          <ac:spMkLst>
            <pc:docMk/>
            <pc:sldMk cId="1570514754" sldId="283"/>
            <ac:spMk id="2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49:25.449" v="88" actId="26606"/>
          <ac:spMkLst>
            <pc:docMk/>
            <pc:sldMk cId="1570514754" sldId="283"/>
            <ac:spMk id="83" creationId="{F6E918B1-FA59-42EF-8A8E-B0F3D1E54084}"/>
          </ac:spMkLst>
        </pc:spChg>
        <pc:grpChg chg="add del">
          <ac:chgData name="김윤겸" userId="e4af893241f1c67e" providerId="LiveId" clId="{3A4997E1-0798-456E-8BD3-AC62683CA0D4}" dt="2017-11-15T09:49:25.449" v="88" actId="26606"/>
          <ac:grpSpMkLst>
            <pc:docMk/>
            <pc:sldMk cId="1570514754" sldId="283"/>
            <ac:grpSpMk id="71" creationId="{4815A7B4-532E-48C9-AC24-D78ACF3339DB}"/>
          </ac:grpSpMkLst>
        </pc:grpChg>
        <pc:grpChg chg="add del">
          <ac:chgData name="김윤겸" userId="e4af893241f1c67e" providerId="LiveId" clId="{3A4997E1-0798-456E-8BD3-AC62683CA0D4}" dt="2017-11-15T09:49:35.487" v="98" actId="26606"/>
          <ac:grpSpMkLst>
            <pc:docMk/>
            <pc:sldMk cId="1570514754" sldId="283"/>
            <ac:grpSpMk id="137" creationId="{4815A7B4-532E-48C9-AC24-D78ACF3339DB}"/>
          </ac:grpSpMkLst>
        </pc:grpChg>
        <pc:grpChg chg="add del">
          <ac:chgData name="김윤겸" userId="e4af893241f1c67e" providerId="LiveId" clId="{3A4997E1-0798-456E-8BD3-AC62683CA0D4}" dt="2017-11-15T09:49:37.155" v="103" actId="26606"/>
          <ac:grpSpMkLst>
            <pc:docMk/>
            <pc:sldMk cId="1570514754" sldId="283"/>
            <ac:grpSpMk id="1028" creationId="{A5AFB369-4673-4727-A7CD-D86AFE0AE069}"/>
          </ac:grpSpMkLst>
        </pc:grpChg>
        <pc:grpChg chg="add del">
          <ac:chgData name="김윤겸" userId="e4af893241f1c67e" providerId="LiveId" clId="{3A4997E1-0798-456E-8BD3-AC62683CA0D4}" dt="2017-11-15T09:49:36.602" v="100" actId="26606"/>
          <ac:grpSpMkLst>
            <pc:docMk/>
            <pc:sldMk cId="1570514754" sldId="283"/>
            <ac:grpSpMk id="1030" creationId="{A5AFB369-4673-4727-A7CD-D86AFE0AE069}"/>
          </ac:grpSpMkLst>
        </pc:grpChg>
        <pc:grpChg chg="add del">
          <ac:chgData name="김윤겸" userId="e4af893241f1c67e" providerId="LiveId" clId="{3A4997E1-0798-456E-8BD3-AC62683CA0D4}" dt="2017-11-15T09:49:37.151" v="102" actId="26606"/>
          <ac:grpSpMkLst>
            <pc:docMk/>
            <pc:sldMk cId="1570514754" sldId="283"/>
            <ac:grpSpMk id="1032" creationId="{4815A7B4-532E-48C9-AC24-D78ACF3339DB}"/>
          </ac:grpSpMkLst>
        </pc:grpChg>
        <pc:grpChg chg="add">
          <ac:chgData name="김윤겸" userId="e4af893241f1c67e" providerId="LiveId" clId="{3A4997E1-0798-456E-8BD3-AC62683CA0D4}" dt="2017-11-15T09:49:37.155" v="103" actId="26606"/>
          <ac:grpSpMkLst>
            <pc:docMk/>
            <pc:sldMk cId="1570514754" sldId="283"/>
            <ac:grpSpMk id="1034" creationId="{A5AFB369-4673-4727-A7CD-D86AFE0AE069}"/>
          </ac:grpSpMkLst>
        </pc:grpChg>
        <pc:picChg chg="mod">
          <ac:chgData name="김윤겸" userId="e4af893241f1c67e" providerId="LiveId" clId="{3A4997E1-0798-456E-8BD3-AC62683CA0D4}" dt="2017-11-15T09:49:37.151" v="102" actId="26606"/>
          <ac:picMkLst>
            <pc:docMk/>
            <pc:sldMk cId="1570514754" sldId="283"/>
            <ac:picMk id="1026" creationId="{00000000-0000-0000-0000-000000000000}"/>
          </ac:picMkLst>
        </pc:picChg>
      </pc:sldChg>
      <pc:sldChg chg="modSp">
        <pc:chgData name="김윤겸" userId="e4af893241f1c67e" providerId="LiveId" clId="{3A4997E1-0798-456E-8BD3-AC62683CA0D4}" dt="2017-11-15T10:03:57.782" v="277" actId="1076"/>
        <pc:sldMkLst>
          <pc:docMk/>
          <pc:sldMk cId="425829854" sldId="284"/>
        </pc:sldMkLst>
        <pc:picChg chg="mod">
          <ac:chgData name="김윤겸" userId="e4af893241f1c67e" providerId="LiveId" clId="{3A4997E1-0798-456E-8BD3-AC62683CA0D4}" dt="2017-11-15T10:03:57.782" v="277" actId="1076"/>
          <ac:picMkLst>
            <pc:docMk/>
            <pc:sldMk cId="425829854" sldId="284"/>
            <ac:picMk id="2050" creationId="{00000000-0000-0000-0000-000000000000}"/>
          </ac:picMkLst>
        </pc:picChg>
      </pc:sldChg>
      <pc:sldChg chg="modSp">
        <pc:chgData name="김윤겸" userId="e4af893241f1c67e" providerId="LiveId" clId="{3A4997E1-0798-456E-8BD3-AC62683CA0D4}" dt="2017-11-15T10:03:58.919" v="278" actId="1076"/>
        <pc:sldMkLst>
          <pc:docMk/>
          <pc:sldMk cId="68577654" sldId="285"/>
        </pc:sldMkLst>
        <pc:picChg chg="mod">
          <ac:chgData name="김윤겸" userId="e4af893241f1c67e" providerId="LiveId" clId="{3A4997E1-0798-456E-8BD3-AC62683CA0D4}" dt="2017-11-15T10:03:58.919" v="278" actId="1076"/>
          <ac:picMkLst>
            <pc:docMk/>
            <pc:sldMk cId="68577654" sldId="285"/>
            <ac:picMk id="3074" creationId="{00000000-0000-0000-0000-000000000000}"/>
          </ac:picMkLst>
        </pc:picChg>
      </pc:sldChg>
      <pc:sldChg chg="addSp delSp modSp mod setBg">
        <pc:chgData name="김윤겸" userId="e4af893241f1c67e" providerId="LiveId" clId="{3A4997E1-0798-456E-8BD3-AC62683CA0D4}" dt="2017-11-15T10:03:19.182" v="264"/>
        <pc:sldMkLst>
          <pc:docMk/>
          <pc:sldMk cId="870350538" sldId="286"/>
        </pc:sldMkLst>
        <pc:spChg chg="mod ord">
          <ac:chgData name="김윤겸" userId="e4af893241f1c67e" providerId="LiveId" clId="{3A4997E1-0798-456E-8BD3-AC62683CA0D4}" dt="2017-11-15T10:03:19.182" v="264"/>
          <ac:spMkLst>
            <pc:docMk/>
            <pc:sldMk cId="870350538" sldId="286"/>
            <ac:spMk id="2" creationId="{00000000-0000-0000-0000-000000000000}"/>
          </ac:spMkLst>
        </pc:spChg>
        <pc:grpChg chg="add del">
          <ac:chgData name="김윤겸" userId="e4af893241f1c67e" providerId="LiveId" clId="{3A4997E1-0798-456E-8BD3-AC62683CA0D4}" dt="2017-11-15T09:50:19.069" v="112" actId="26606"/>
          <ac:grpSpMkLst>
            <pc:docMk/>
            <pc:sldMk cId="870350538" sldId="286"/>
            <ac:grpSpMk id="71" creationId="{4815A7B4-532E-48C9-AC24-D78ACF3339DB}"/>
          </ac:grpSpMkLst>
        </pc:grpChg>
        <pc:grpChg chg="add">
          <ac:chgData name="김윤겸" userId="e4af893241f1c67e" providerId="LiveId" clId="{3A4997E1-0798-456E-8BD3-AC62683CA0D4}" dt="2017-11-15T09:50:19.074" v="113" actId="26606"/>
          <ac:grpSpMkLst>
            <pc:docMk/>
            <pc:sldMk cId="870350538" sldId="286"/>
            <ac:grpSpMk id="4100" creationId="{A5AFB369-4673-4727-A7CD-D86AFE0AE069}"/>
          </ac:grpSpMkLst>
        </pc:grpChg>
        <pc:picChg chg="mod">
          <ac:chgData name="김윤겸" userId="e4af893241f1c67e" providerId="LiveId" clId="{3A4997E1-0798-456E-8BD3-AC62683CA0D4}" dt="2017-11-15T09:50:19.074" v="113" actId="26606"/>
          <ac:picMkLst>
            <pc:docMk/>
            <pc:sldMk cId="870350538" sldId="286"/>
            <ac:picMk id="4098" creationId="{00000000-0000-0000-0000-000000000000}"/>
          </ac:picMkLst>
        </pc:picChg>
      </pc:sldChg>
      <pc:sldChg chg="addSp modSp mod setBg">
        <pc:chgData name="김윤겸" userId="e4af893241f1c67e" providerId="LiveId" clId="{3A4997E1-0798-456E-8BD3-AC62683CA0D4}" dt="2017-11-15T10:03:22.645" v="265"/>
        <pc:sldMkLst>
          <pc:docMk/>
          <pc:sldMk cId="3946462563" sldId="288"/>
        </pc:sldMkLst>
        <pc:spChg chg="mod ord">
          <ac:chgData name="김윤겸" userId="e4af893241f1c67e" providerId="LiveId" clId="{3A4997E1-0798-456E-8BD3-AC62683CA0D4}" dt="2017-11-15T10:03:22.645" v="265"/>
          <ac:spMkLst>
            <pc:docMk/>
            <pc:sldMk cId="3946462563" sldId="288"/>
            <ac:spMk id="2" creationId="{00000000-0000-0000-0000-000000000000}"/>
          </ac:spMkLst>
        </pc:spChg>
        <pc:grpChg chg="add">
          <ac:chgData name="김윤겸" userId="e4af893241f1c67e" providerId="LiveId" clId="{3A4997E1-0798-456E-8BD3-AC62683CA0D4}" dt="2017-11-15T09:50:48.333" v="117" actId="26606"/>
          <ac:grpSpMkLst>
            <pc:docMk/>
            <pc:sldMk cId="3946462563" sldId="288"/>
            <ac:grpSpMk id="71" creationId="{A5AFB369-4673-4727-A7CD-D86AFE0AE069}"/>
          </ac:grpSpMkLst>
        </pc:grpChg>
        <pc:picChg chg="mod">
          <ac:chgData name="김윤겸" userId="e4af893241f1c67e" providerId="LiveId" clId="{3A4997E1-0798-456E-8BD3-AC62683CA0D4}" dt="2017-11-15T09:50:48.333" v="117" actId="26606"/>
          <ac:picMkLst>
            <pc:docMk/>
            <pc:sldMk cId="3946462563" sldId="288"/>
            <ac:picMk id="614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1E0A1-02BE-4323-B1B6-196BBA2DD10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9136A-773F-40D8-AB32-4CF8B80835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750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7520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638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8840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5325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3814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7852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906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177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6758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29720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228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3481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0871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6956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07261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62134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16285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2867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76408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4746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536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836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407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1477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3929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083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41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97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9950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  <p:sldLayoutId id="2147484048" r:id="rId13"/>
    <p:sldLayoutId id="2147484049" r:id="rId14"/>
    <p:sldLayoutId id="2147484050" r:id="rId15"/>
    <p:sldLayoutId id="2147484051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5100" dirty="0"/>
              <a:t>Capstone Project </a:t>
            </a:r>
            <a:br>
              <a:rPr lang="en-US" sz="5100" dirty="0"/>
            </a:br>
            <a:r>
              <a:rPr lang="en-US" sz="5100" dirty="0"/>
              <a:t>Unit Management System</a:t>
            </a:r>
            <a:endParaRPr lang="en-AU" sz="5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en-AU"/>
              <a:t>Group 14 – Yoon, Sean, Seyoung and Yeongje</a:t>
            </a:r>
          </a:p>
        </p:txBody>
      </p:sp>
    </p:spTree>
    <p:extLst>
      <p:ext uri="{BB962C8B-B14F-4D97-AF65-F5344CB8AC3E}">
        <p14:creationId xmlns:p14="http://schemas.microsoft.com/office/powerpoint/2010/main" val="725277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6.googleusercontent.com/WhQxH4wvd0OPwzndNSdxcTc8xlqNcr34aAmtvucdktArayvKsqOfc-FlIFbo3p0x2q_1fQDaVfhBXjnikpW9aB_x5ljmQWswwqlZL5fhKqHQHNnCBlN1ZUYuBf9OwNbiq4OZgQ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92" y="0"/>
            <a:ext cx="9765792" cy="681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02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FB369-4673-4727-A7CD-D86AFE0AE06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146" name="Picture 2" descr="https://lh5.googleusercontent.com/wBIdAx4c6GnBsZ1nqjJ7sgDfgV_1sHCYQntQApQak488CXuhbHch1oqHtsB7w4gUMfZTX8XYObAwqjSMRX3-9wPWHcANn_4gBhX8TtU-v_zmppnSj0u9CKVRrRQru_z2ep9Z7Bz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1904"/>
          <a:stretch/>
        </p:blipFill>
        <p:spPr bwMode="auto"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4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946462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6.googleusercontent.com/ocYGuaB4GxzsS6B5qOZFUb-4INqJ2YeiLPFdIpRv1chlUekdGe4dMjWTg9J3aZmBk0JRALhlOK4-9WKCYJVX1tEwhWfjgqP7kT9uS8ILBeMWGqocOkBG3mBP-n8dNs1XZpkPCu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" y="0"/>
            <a:ext cx="10058400" cy="681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323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Design</a:t>
            </a:r>
            <a:endParaRPr lang="en-A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873283"/>
            <a:ext cx="8596668" cy="3880773"/>
          </a:xfrm>
        </p:spPr>
        <p:txBody>
          <a:bodyPr/>
          <a:lstStyle/>
          <a:p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Why python and Django?</a:t>
            </a:r>
          </a:p>
          <a:p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Database Design</a:t>
            </a:r>
          </a:p>
          <a:p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Low/Med/High Fidelity</a:t>
            </a:r>
          </a:p>
        </p:txBody>
      </p:sp>
    </p:spTree>
    <p:extLst>
      <p:ext uri="{BB962C8B-B14F-4D97-AF65-F5344CB8AC3E}">
        <p14:creationId xmlns:p14="http://schemas.microsoft.com/office/powerpoint/2010/main" val="2272106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Why python and Django?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98763"/>
            <a:ext cx="10515600" cy="4351338"/>
          </a:xfrm>
        </p:spPr>
        <p:txBody>
          <a:bodyPr/>
          <a:lstStyle/>
          <a:p>
            <a:r>
              <a:rPr lang="en-US" cap="all" dirty="0">
                <a:latin typeface="Calibri Light" panose="020F0302020204030204" pitchFamily="34" charset="0"/>
                <a:cs typeface="Calibri Light" panose="020F0302020204030204" pitchFamily="34" charset="0"/>
              </a:rPr>
              <a:t>PYTHON AND DJANGO ARE HUGE IN FINTECH</a:t>
            </a:r>
          </a:p>
          <a:p>
            <a:endParaRPr lang="en-US" cap="al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cap="all" dirty="0">
                <a:latin typeface="Calibri Light" panose="020F0302020204030204" pitchFamily="34" charset="0"/>
                <a:cs typeface="Calibri Light" panose="020F0302020204030204" pitchFamily="34" charset="0"/>
              </a:rPr>
              <a:t>IT HAS A TON OF RESOURCES</a:t>
            </a:r>
          </a:p>
          <a:p>
            <a:endParaRPr lang="en-US" cap="al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cap="all" dirty="0">
                <a:latin typeface="Calibri Light" panose="020F0302020204030204" pitchFamily="34" charset="0"/>
                <a:cs typeface="Calibri Light" panose="020F0302020204030204" pitchFamily="34" charset="0"/>
              </a:rPr>
              <a:t>DJANGO, A HIGH-LEVEL PYTHON WEB FRAMEWORK, IS FLAT-OUT AMAZING</a:t>
            </a:r>
            <a:br>
              <a:rPr lang="en-US" dirty="0"/>
            </a:br>
            <a:endParaRPr lang="en-US" b="1" cap="all" dirty="0"/>
          </a:p>
        </p:txBody>
      </p:sp>
    </p:spTree>
    <p:extLst>
      <p:ext uri="{BB962C8B-B14F-4D97-AF65-F5344CB8AC3E}">
        <p14:creationId xmlns:p14="http://schemas.microsoft.com/office/powerpoint/2010/main" val="655981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4">
            <a:extLst>
              <a:ext uri="{FF2B5EF4-FFF2-40B4-BE49-F238E27FC236}">
                <a16:creationId xmlns:a16="http://schemas.microsoft.com/office/drawing/2014/main" id="{ABA25A55-2C70-4BF4-84B3-DAB0B6A0F9D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4DDEB77-23C4-4B9F-A228-97B5599B37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58851FF-DCF2-43C7-8970-B7045ED7533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7">
              <a:extLst>
                <a:ext uri="{FF2B5EF4-FFF2-40B4-BE49-F238E27FC236}">
                  <a16:creationId xmlns:a16="http://schemas.microsoft.com/office/drawing/2014/main" id="{406852C5-306E-46FB-844A-7632E6D3907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F40C9C1B-A82E-4755-816B-C827A271FF4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8E7D1B95-1664-47D2-9F1E-5AE3B8F8EB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C63FECDE-6D49-477E-896A-AEFD1909D52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2502F9E-0DC0-454C-8CBC-937053820F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E4139BD5-2F4F-48E5-930B-BF6BCAF6E1B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B12DD939-5D79-4EC3-A014-5385FA54974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1E730207-4624-4450-B869-9F04E05BFC0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A screenshot of a cell phone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5" y="1194868"/>
            <a:ext cx="2608783" cy="2471821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882" y="1595153"/>
            <a:ext cx="2608783" cy="1671251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generated with very high confidenc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84" y="1690536"/>
            <a:ext cx="2608783" cy="1480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20" y="4128874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sz="3000" cap="all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Huge COMMUNITY AND A TON OF RESOURCES</a:t>
            </a:r>
          </a:p>
        </p:txBody>
      </p:sp>
    </p:spTree>
    <p:extLst>
      <p:ext uri="{BB962C8B-B14F-4D97-AF65-F5344CB8AC3E}">
        <p14:creationId xmlns:p14="http://schemas.microsoft.com/office/powerpoint/2010/main" val="123708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75220"/>
            <a:ext cx="10515600" cy="953536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Database Design</a:t>
            </a:r>
            <a:br>
              <a:rPr lang="en-AU" dirty="0"/>
            </a:br>
            <a:endParaRPr lang="en-AU" dirty="0"/>
          </a:p>
        </p:txBody>
      </p:sp>
      <p:pic>
        <p:nvPicPr>
          <p:cNvPr id="2049" name="Picture 1" descr="age10image929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91" y="1556115"/>
            <a:ext cx="4890382" cy="27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81034" y="1705613"/>
            <a:ext cx="3513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Database</a:t>
            </a:r>
            <a:r>
              <a:rPr lang="en-US" dirty="0"/>
              <a:t> </a:t>
            </a:r>
            <a:r>
              <a:rPr lang="en-US" b="1" dirty="0"/>
              <a:t>Tables 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age11image10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034" y="2351944"/>
            <a:ext cx="3445600" cy="198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51112" y="921133"/>
            <a:ext cx="3513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Entity</a:t>
            </a:r>
            <a:r>
              <a:rPr lang="en-US" dirty="0"/>
              <a:t> </a:t>
            </a:r>
            <a:r>
              <a:rPr lang="en-US" b="1" dirty="0"/>
              <a:t>Relationship</a:t>
            </a:r>
            <a:r>
              <a:rPr lang="en-US" dirty="0"/>
              <a:t> </a:t>
            </a:r>
            <a:r>
              <a:rPr lang="en-US" b="1" dirty="0"/>
              <a:t>Diagram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01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CC33B2B-B475-4189-BA8F-3CF8248DC6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Content Placeholder 3" descr="A close up of text on a white background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526" y="609600"/>
            <a:ext cx="3707233" cy="3642357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generated with very high confidenc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5" y="758447"/>
            <a:ext cx="4029717" cy="3344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4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Low Fidelity Prototype</a:t>
            </a:r>
          </a:p>
        </p:txBody>
      </p:sp>
    </p:spTree>
    <p:extLst>
      <p:ext uri="{BB962C8B-B14F-4D97-AF65-F5344CB8AC3E}">
        <p14:creationId xmlns:p14="http://schemas.microsoft.com/office/powerpoint/2010/main" val="423775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CC33B2B-B475-4189-BA8F-3CF8248DC6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 descr="A screenshot of a social media post&#10;&#10;Description generated with very high confidenc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000" y="609600"/>
            <a:ext cx="3378284" cy="3642357"/>
          </a:xfrm>
          <a:prstGeom prst="rect">
            <a:avLst/>
          </a:prstGeom>
        </p:spPr>
      </p:pic>
      <p:pic>
        <p:nvPicPr>
          <p:cNvPr id="4" name="Content Placeholder 3" descr="A screenshot of a social media pos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45" y="609600"/>
            <a:ext cx="3642357" cy="36423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4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Medium Fidelity Prototype</a:t>
            </a:r>
          </a:p>
        </p:txBody>
      </p:sp>
    </p:spTree>
    <p:extLst>
      <p:ext uri="{BB962C8B-B14F-4D97-AF65-F5344CB8AC3E}">
        <p14:creationId xmlns:p14="http://schemas.microsoft.com/office/powerpoint/2010/main" val="688472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6" name="Isosceles Triangle 20">
            <a:extLst>
              <a:ext uri="{FF2B5EF4-FFF2-40B4-BE49-F238E27FC236}">
                <a16:creationId xmlns:a16="http://schemas.microsoft.com/office/drawing/2014/main" id="{DC99427B-A97E-40A3-B1FD-4557346C6A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cell phone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04" y="1391959"/>
            <a:ext cx="3765692" cy="4082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5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Fidelity Prototype</a:t>
            </a:r>
          </a:p>
        </p:txBody>
      </p:sp>
    </p:spTree>
    <p:extLst>
      <p:ext uri="{BB962C8B-B14F-4D97-AF65-F5344CB8AC3E}">
        <p14:creationId xmlns:p14="http://schemas.microsoft.com/office/powerpoint/2010/main" val="844884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DB0FA8-C651-47F3-BDF8-CCB10B0B4C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26"/>
            <a:ext cx="1219169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9425D4AB-CD98-4DD6-9398-3C8961DE03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69" y="0"/>
            <a:ext cx="755293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5F5C1EE-355F-4CA9-BE1A-FA180D72F3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3618" y="4326947"/>
            <a:ext cx="3068382" cy="2540529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22">
            <a:extLst>
              <a:ext uri="{FF2B5EF4-FFF2-40B4-BE49-F238E27FC236}">
                <a16:creationId xmlns:a16="http://schemas.microsoft.com/office/drawing/2014/main" id="{D4E15E95-445D-4A45-BC1E-8468CE1705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677" y="2933578"/>
            <a:ext cx="2737876" cy="2737876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996" y="2"/>
            <a:ext cx="4082004" cy="3428999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26">
            <a:extLst>
              <a:ext uri="{FF2B5EF4-FFF2-40B4-BE49-F238E27FC236}">
                <a16:creationId xmlns:a16="http://schemas.microsoft.com/office/drawing/2014/main" id="{D8B47C9F-A960-4902-8507-38F18DD3D0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695" y="511733"/>
            <a:ext cx="1857636" cy="1857636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8056A129-2E62-4CA2-A146-132B83D52E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815" y="844521"/>
            <a:ext cx="3217333" cy="1053677"/>
          </a:xfrm>
          <a:prstGeom prst="rect">
            <a:avLst/>
          </a:prstGeom>
        </p:spPr>
      </p:pic>
      <p:pic>
        <p:nvPicPr>
          <p:cNvPr id="5" name="Picture 4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28A8CDC0-560D-4152-BFC0-A4A8468BC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18" y="1228983"/>
            <a:ext cx="1272591" cy="423136"/>
          </a:xfrm>
          <a:prstGeom prst="rect">
            <a:avLst/>
          </a:prstGeom>
        </p:spPr>
      </p:pic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7E73D45-A040-41F9-B58E-5BE92F9905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567" y="3849782"/>
            <a:ext cx="1852096" cy="905469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F968BF1-299A-495B-98DD-154853D8AE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046" y="5471731"/>
            <a:ext cx="2345355" cy="727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DCA41-EAEB-460D-BFB0-1D95890C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67" y="802955"/>
            <a:ext cx="4133690" cy="1454051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000000"/>
                </a:solidFill>
              </a:rPr>
              <a:t>Project Overview</a:t>
            </a:r>
            <a:endParaRPr lang="ko-KR" altLang="en-US" sz="400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E291C-B26E-4050-8F86-07821F29D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68" y="2421682"/>
            <a:ext cx="4133360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ko-KR" sz="2000" dirty="0">
              <a:solidFill>
                <a:srgbClr val="000000"/>
              </a:solidFill>
            </a:endParaRPr>
          </a:p>
          <a:p>
            <a:r>
              <a:rPr lang="en-US" altLang="ko-KR" sz="2000" dirty="0">
                <a:solidFill>
                  <a:srgbClr val="000000"/>
                </a:solidFill>
              </a:rPr>
              <a:t>IFB398/399 Capstone</a:t>
            </a:r>
          </a:p>
          <a:p>
            <a:endParaRPr lang="en-US" altLang="ko-KR" sz="2000" dirty="0">
              <a:solidFill>
                <a:srgbClr val="000000"/>
              </a:solidFill>
            </a:endParaRPr>
          </a:p>
          <a:p>
            <a:r>
              <a:rPr lang="en-US" altLang="ko-KR" sz="2000" dirty="0">
                <a:solidFill>
                  <a:srgbClr val="000000"/>
                </a:solidFill>
              </a:rPr>
              <a:t>Major Group Projects</a:t>
            </a:r>
          </a:p>
          <a:p>
            <a:endParaRPr lang="en-US" altLang="ko-KR" sz="2000" dirty="0">
              <a:solidFill>
                <a:srgbClr val="000000"/>
              </a:solidFill>
            </a:endParaRPr>
          </a:p>
          <a:p>
            <a:r>
              <a:rPr lang="en-US" altLang="ko-KR" sz="2000" dirty="0">
                <a:solidFill>
                  <a:srgbClr val="000000"/>
                </a:solidFill>
              </a:rPr>
              <a:t>Stakeholders</a:t>
            </a:r>
          </a:p>
          <a:p>
            <a:endParaRPr lang="en-US" altLang="ko-KR" sz="2000" dirty="0">
              <a:solidFill>
                <a:srgbClr val="000000"/>
              </a:solidFill>
            </a:endParaRPr>
          </a:p>
          <a:p>
            <a:endParaRPr lang="ko-KR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259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74A20A6-19F0-4637-B7EC-8E5460C9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49" y="1763618"/>
            <a:ext cx="7193203" cy="201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33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Initial</a:t>
            </a:r>
            <a:r>
              <a:rPr lang="en-US" altLang="ko-KR" sz="33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Work and Prototype for web application</a:t>
            </a:r>
            <a:br>
              <a:rPr lang="en-US" altLang="ko-KR" sz="33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(Functional prototype pages)</a:t>
            </a:r>
            <a:endParaRPr lang="en-US" sz="33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6B84E-C44F-4220-937B-B809FC89D7CE}"/>
              </a:ext>
            </a:extLst>
          </p:cNvPr>
          <p:cNvSpPr txBox="1"/>
          <p:nvPr/>
        </p:nvSpPr>
        <p:spPr>
          <a:xfrm>
            <a:off x="650449" y="1039002"/>
            <a:ext cx="901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First Page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53917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\Users\yeongje\Documents\반디카메라\Cap 2017-10-27 16-13-12-545.png">
            <a:extLst>
              <a:ext uri="{FF2B5EF4-FFF2-40B4-BE49-F238E27FC236}">
                <a16:creationId xmlns:a16="http://schemas.microsoft.com/office/drawing/2014/main" id="{764BC56D-DDBE-4327-9947-DDFD12FE384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13498" y="805563"/>
            <a:ext cx="2093976" cy="1209271"/>
          </a:xfrm>
          <a:prstGeom prst="rect">
            <a:avLst/>
          </a:prstGeom>
          <a:noFill/>
        </p:spPr>
      </p:pic>
      <p:pic>
        <p:nvPicPr>
          <p:cNvPr id="6" name="그림 5" descr="C:\Users\yeongje\Documents\반디카메라\Cap 2017-10-27 16-14-03-127.png">
            <a:extLst>
              <a:ext uri="{FF2B5EF4-FFF2-40B4-BE49-F238E27FC236}">
                <a16:creationId xmlns:a16="http://schemas.microsoft.com/office/drawing/2014/main" id="{B007D028-CD54-41E3-95F4-D67E44D56E2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516" y="3358321"/>
            <a:ext cx="3685032" cy="2174168"/>
          </a:xfrm>
          <a:prstGeom prst="rect">
            <a:avLst/>
          </a:prstGeom>
          <a:noFill/>
        </p:spPr>
      </p:pic>
      <p:pic>
        <p:nvPicPr>
          <p:cNvPr id="9" name="그림 8" descr="C:\Users\yeongje\Documents\반디카메라\Cap 2017-10-27 16-13-45-593.png">
            <a:extLst>
              <a:ext uri="{FF2B5EF4-FFF2-40B4-BE49-F238E27FC236}">
                <a16:creationId xmlns:a16="http://schemas.microsoft.com/office/drawing/2014/main" id="{F52C1966-7C0A-4A58-9C94-808D421CA18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01953" y="2992314"/>
            <a:ext cx="2105522" cy="1226466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B419C1-6A0F-47C1-A4BB-3782A88CF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319" y="859249"/>
            <a:ext cx="2105521" cy="8118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9F10D0-9AA5-405F-A9E6-EDC082B309B4}"/>
              </a:ext>
            </a:extLst>
          </p:cNvPr>
          <p:cNvSpPr txBox="1"/>
          <p:nvPr/>
        </p:nvSpPr>
        <p:spPr>
          <a:xfrm>
            <a:off x="7187456" y="768817"/>
            <a:ext cx="3688081" cy="39078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Project Pages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A0E27E-F1A9-4F45-AF6D-88D04945C6E3}"/>
              </a:ext>
            </a:extLst>
          </p:cNvPr>
          <p:cNvSpPr txBox="1"/>
          <p:nvPr/>
        </p:nvSpPr>
        <p:spPr>
          <a:xfrm>
            <a:off x="2159319" y="551746"/>
            <a:ext cx="19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Project Detail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5FBC3-7A62-40B5-B86E-0A1AAF9BA307}"/>
              </a:ext>
            </a:extLst>
          </p:cNvPr>
          <p:cNvSpPr txBox="1"/>
          <p:nvPr/>
        </p:nvSpPr>
        <p:spPr>
          <a:xfrm>
            <a:off x="4813498" y="485180"/>
            <a:ext cx="19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Project</a:t>
            </a:r>
            <a:r>
              <a:rPr lang="ko-KR" altLang="en-US" sz="1200" dirty="0"/>
              <a:t> </a:t>
            </a:r>
            <a:r>
              <a:rPr lang="en-US" altLang="ko-KR" sz="1200" dirty="0"/>
              <a:t>List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967307-1316-48E7-A59D-970DEEE74392}"/>
              </a:ext>
            </a:extLst>
          </p:cNvPr>
          <p:cNvSpPr txBox="1"/>
          <p:nvPr/>
        </p:nvSpPr>
        <p:spPr>
          <a:xfrm>
            <a:off x="4729763" y="2554386"/>
            <a:ext cx="19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Apply Project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44746C-046C-4EB2-82BA-1F10FE2E539D}"/>
              </a:ext>
            </a:extLst>
          </p:cNvPr>
          <p:cNvSpPr txBox="1"/>
          <p:nvPr/>
        </p:nvSpPr>
        <p:spPr>
          <a:xfrm>
            <a:off x="741147" y="2584246"/>
            <a:ext cx="19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Project Upload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87362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\Users\yeongje\Documents\반디카메라\Cap 2017-10-27 16-14-17-289.png">
            <a:extLst>
              <a:ext uri="{FF2B5EF4-FFF2-40B4-BE49-F238E27FC236}">
                <a16:creationId xmlns:a16="http://schemas.microsoft.com/office/drawing/2014/main" id="{15D5866F-54DB-4A45-BE75-3A3EF2B47B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396838"/>
            <a:ext cx="3978729" cy="1778324"/>
          </a:xfrm>
          <a:prstGeom prst="rect">
            <a:avLst/>
          </a:prstGeom>
          <a:noFill/>
        </p:spPr>
      </p:pic>
      <p:pic>
        <p:nvPicPr>
          <p:cNvPr id="6" name="그림 5" descr="C:\Users\yeongje\Documents\반디카메라\Cap 2017-10-27 16-14-11-532.png">
            <a:extLst>
              <a:ext uri="{FF2B5EF4-FFF2-40B4-BE49-F238E27FC236}">
                <a16:creationId xmlns:a16="http://schemas.microsoft.com/office/drawing/2014/main" id="{32AEB723-491E-48A2-A7DC-EB351E7037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" y="1396838"/>
            <a:ext cx="4974336" cy="177832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3FD7E5-FDAE-4DAD-B3F0-3504A645CDA1}"/>
              </a:ext>
            </a:extLst>
          </p:cNvPr>
          <p:cNvSpPr txBox="1"/>
          <p:nvPr/>
        </p:nvSpPr>
        <p:spPr>
          <a:xfrm>
            <a:off x="589192" y="4192107"/>
            <a:ext cx="9144000" cy="1099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Student &amp; Team Details Page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91A4A2-2A52-4297-B353-4B0D1BC42D73}"/>
              </a:ext>
            </a:extLst>
          </p:cNvPr>
          <p:cNvSpPr/>
          <p:nvPr/>
        </p:nvSpPr>
        <p:spPr>
          <a:xfrm>
            <a:off x="589192" y="737935"/>
            <a:ext cx="15928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Student Information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178B59-563D-4B47-9E88-0CAF383F3015}"/>
              </a:ext>
            </a:extLst>
          </p:cNvPr>
          <p:cNvSpPr/>
          <p:nvPr/>
        </p:nvSpPr>
        <p:spPr>
          <a:xfrm>
            <a:off x="5295900" y="745538"/>
            <a:ext cx="20571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Team Member Information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6554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C:\Users\yeongje\Documents\반디카메라\Cap 2017-10-27 16-14-42-780.png">
            <a:extLst>
              <a:ext uri="{FF2B5EF4-FFF2-40B4-BE49-F238E27FC236}">
                <a16:creationId xmlns:a16="http://schemas.microsoft.com/office/drawing/2014/main" id="{0B233C73-EC3A-408B-A158-02C6B299BC1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87" y="4267080"/>
            <a:ext cx="2093976" cy="1570308"/>
          </a:xfrm>
          <a:prstGeom prst="rect">
            <a:avLst/>
          </a:prstGeom>
          <a:noFill/>
        </p:spPr>
      </p:pic>
      <p:pic>
        <p:nvPicPr>
          <p:cNvPr id="33" name="그림 32" descr="C:\Users\yeongje\Documents\반디카메라\Cap 2017-10-27 16-14-26-836.png">
            <a:extLst>
              <a:ext uri="{FF2B5EF4-FFF2-40B4-BE49-F238E27FC236}">
                <a16:creationId xmlns:a16="http://schemas.microsoft.com/office/drawing/2014/main" id="{F6EAD888-532B-4CD5-B036-C0028EC87CB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880" y="1288308"/>
            <a:ext cx="2373795" cy="762133"/>
          </a:xfrm>
          <a:prstGeom prst="rect">
            <a:avLst/>
          </a:prstGeom>
          <a:noFill/>
        </p:spPr>
      </p:pic>
      <p:pic>
        <p:nvPicPr>
          <p:cNvPr id="6" name="그림 5" descr="C:\Users\yeongje\Documents\반디카메라\Cap 2017-10-27 16-15-48-173.png">
            <a:extLst>
              <a:ext uri="{FF2B5EF4-FFF2-40B4-BE49-F238E27FC236}">
                <a16:creationId xmlns:a16="http://schemas.microsoft.com/office/drawing/2014/main" id="{04EDC8D4-24C5-439F-AE0B-C9F9D72D19C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12" y="2942629"/>
            <a:ext cx="3004287" cy="2666130"/>
          </a:xfrm>
          <a:prstGeom prst="rect">
            <a:avLst/>
          </a:prstGeom>
          <a:noFill/>
        </p:spPr>
      </p:pic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836DA4C-151A-442E-83CF-A8A38F6FD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577" y="1249241"/>
            <a:ext cx="2702273" cy="344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55F13D-D6A1-48E3-9019-67493545A6C4}"/>
              </a:ext>
            </a:extLst>
          </p:cNvPr>
          <p:cNvSpPr txBox="1"/>
          <p:nvPr/>
        </p:nvSpPr>
        <p:spPr>
          <a:xfrm>
            <a:off x="5222102" y="-1089546"/>
            <a:ext cx="5112990" cy="4220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Assignment pages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5A7E44-E3D4-40B7-AF18-8BC4B73CD4FD}"/>
              </a:ext>
            </a:extLst>
          </p:cNvPr>
          <p:cNvSpPr txBox="1"/>
          <p:nvPr/>
        </p:nvSpPr>
        <p:spPr>
          <a:xfrm>
            <a:off x="825004" y="2584679"/>
            <a:ext cx="3004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Upload Assignment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524E3-93F6-47A2-88F7-60FC2657C167}"/>
              </a:ext>
            </a:extLst>
          </p:cNvPr>
          <p:cNvSpPr txBox="1"/>
          <p:nvPr/>
        </p:nvSpPr>
        <p:spPr>
          <a:xfrm>
            <a:off x="4692880" y="3620749"/>
            <a:ext cx="2093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Submit Assignment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F5D96B-4753-4197-9108-37E2FCB2CB87}"/>
              </a:ext>
            </a:extLst>
          </p:cNvPr>
          <p:cNvSpPr/>
          <p:nvPr/>
        </p:nvSpPr>
        <p:spPr>
          <a:xfrm>
            <a:off x="1568577" y="807650"/>
            <a:ext cx="14574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Assignment Detail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CDD531-1C58-4F3B-81F7-6F9D33F0AB97}"/>
              </a:ext>
            </a:extLst>
          </p:cNvPr>
          <p:cNvSpPr/>
          <p:nvPr/>
        </p:nvSpPr>
        <p:spPr>
          <a:xfrm>
            <a:off x="4673587" y="780476"/>
            <a:ext cx="14574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Assignment Detail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54874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\Users\yeongje\Documents\반디카메라\Cap 2017-10-27 16-14-59-608.png">
            <a:extLst>
              <a:ext uri="{FF2B5EF4-FFF2-40B4-BE49-F238E27FC236}">
                <a16:creationId xmlns:a16="http://schemas.microsoft.com/office/drawing/2014/main" id="{FEBCACD3-E478-4769-B293-2EDAA8275B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497" y="1054223"/>
            <a:ext cx="3702251" cy="1302908"/>
          </a:xfrm>
          <a:prstGeom prst="rect">
            <a:avLst/>
          </a:prstGeom>
          <a:noFill/>
        </p:spPr>
      </p:pic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74A19D7-0255-4DCA-BC71-C4769C88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6" y="3455053"/>
            <a:ext cx="3685032" cy="1980704"/>
          </a:xfrm>
          <a:prstGeom prst="rect">
            <a:avLst/>
          </a:prstGeom>
        </p:spPr>
      </p:pic>
      <p:pic>
        <p:nvPicPr>
          <p:cNvPr id="5" name="그림 4" descr="C:\Users\yeongje\Documents\반디카메라\Cap 2017-10-27 16-14-52-031.png">
            <a:extLst>
              <a:ext uri="{FF2B5EF4-FFF2-40B4-BE49-F238E27FC236}">
                <a16:creationId xmlns:a16="http://schemas.microsoft.com/office/drawing/2014/main" id="{88FA460D-F09B-480D-B5CE-4F5182BBA4D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2" y="3210761"/>
            <a:ext cx="3911741" cy="1448645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6EC373-57F6-4638-A82F-3703B6732269}"/>
              </a:ext>
            </a:extLst>
          </p:cNvPr>
          <p:cNvSpPr txBox="1"/>
          <p:nvPr/>
        </p:nvSpPr>
        <p:spPr>
          <a:xfrm>
            <a:off x="6360027" y="1054222"/>
            <a:ext cx="3772332" cy="3968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Log-in &amp; Sign-up pages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F4280-266F-432F-B205-3AC9CD614B5A}"/>
              </a:ext>
            </a:extLst>
          </p:cNvPr>
          <p:cNvSpPr txBox="1"/>
          <p:nvPr/>
        </p:nvSpPr>
        <p:spPr>
          <a:xfrm>
            <a:off x="4703946" y="629244"/>
            <a:ext cx="176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Sign-Up 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0E0EB0-6363-4058-918B-B85D7CF7C5D0}"/>
              </a:ext>
            </a:extLst>
          </p:cNvPr>
          <p:cNvSpPr txBox="1"/>
          <p:nvPr/>
        </p:nvSpPr>
        <p:spPr>
          <a:xfrm>
            <a:off x="4703946" y="2659804"/>
            <a:ext cx="176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Log-in 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5A123-06D3-4CB1-83DA-3B38FBA6AA87}"/>
              </a:ext>
            </a:extLst>
          </p:cNvPr>
          <p:cNvSpPr txBox="1"/>
          <p:nvPr/>
        </p:nvSpPr>
        <p:spPr>
          <a:xfrm>
            <a:off x="646516" y="2711875"/>
            <a:ext cx="2028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User Detail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70341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Problems with the current system</a:t>
            </a:r>
            <a:endParaRPr lang="en-A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336C113-1E31-4BB6-AED5-4A46EFDAC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AU" dirty="0"/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Very inefficient and difficult to navigate</a:t>
            </a: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Forming and Managing Groups – </a:t>
            </a:r>
            <a:r>
              <a:rPr lang="en-A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BlackBoard</a:t>
            </a: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, Excel</a:t>
            </a: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Project allocation and ranking – Google forms</a:t>
            </a: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Submitting Assessments – </a:t>
            </a:r>
            <a:r>
              <a:rPr lang="en-A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Inplace</a:t>
            </a: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, Google forms and etc..</a:t>
            </a: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Managing presentations and fortnight meetings –</a:t>
            </a:r>
            <a:r>
              <a:rPr lang="en-A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BlackBoard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758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Goals</a:t>
            </a:r>
            <a:endParaRPr lang="en-A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Develop a comprehensive and optimised web based service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The website will work alongside with Blackboard and replace google forms, </a:t>
            </a:r>
            <a:r>
              <a:rPr lang="en-A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Inplace</a:t>
            </a: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 and Microsoft Excel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Better accessibility and navigability 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altLang="ko-KR" dirty="0">
                <a:latin typeface="Calibri Light" panose="020F0302020204030204" pitchFamily="34" charset="0"/>
                <a:cs typeface="Calibri Light" panose="020F0302020204030204" pitchFamily="34" charset="0"/>
              </a:rPr>
              <a:t>Make Capstone a better unit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858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Technical Requirements</a:t>
            </a:r>
            <a:endParaRPr lang="en-A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3135"/>
            <a:ext cx="8596668" cy="4488227"/>
          </a:xfrm>
        </p:spPr>
        <p:txBody>
          <a:bodyPr>
            <a:normAutofit fontScale="85000" lnSpcReduction="20000"/>
          </a:bodyPr>
          <a:lstStyle/>
          <a:p>
            <a:endParaRPr lang="en-AU" dirty="0"/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User Authentication – Sign up and sign in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Form groups – Manually and automatically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altLang="ko-KR" dirty="0">
                <a:latin typeface="Calibri Light" panose="020F0302020204030204" pitchFamily="34" charset="0"/>
                <a:cs typeface="Calibri Light" panose="020F0302020204030204" pitchFamily="34" charset="0"/>
              </a:rPr>
              <a:t>Propose and apply for projects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Assign Project to teams automatically by ranking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Time slot allocation for tutor meetings/Presentations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Upload Assessments/CVs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Release Marks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2043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roup 136">
            <a:extLst>
              <a:ext uri="{FF2B5EF4-FFF2-40B4-BE49-F238E27FC236}">
                <a16:creationId xmlns:a16="http://schemas.microsoft.com/office/drawing/2014/main" id="{A5AFB369-4673-4727-A7CD-D86AFE0AE06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38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26" name="Picture 2" descr="https://lh3.googleusercontent.com/z5QLtBv6EMDhThElCoWUSZWzeCRCPiLXMLyoEmj6cxqABJO04jVrFSCt4MVCW7xZ9cH8yr2k37qENLnRug_phVnJHkQMr4g6qTwoaPLqA6zaXoRtoHFMQC_OLfkWlTvvRT5n0vHJ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2" b="6363"/>
          <a:stretch/>
        </p:blipFill>
        <p:spPr bwMode="auto"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4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feasibility</a:t>
            </a:r>
          </a:p>
        </p:txBody>
      </p:sp>
    </p:spTree>
    <p:extLst>
      <p:ext uri="{BB962C8B-B14F-4D97-AF65-F5344CB8AC3E}">
        <p14:creationId xmlns:p14="http://schemas.microsoft.com/office/powerpoint/2010/main" val="1570514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5.googleusercontent.com/zXuP5XUWu3QsH7Lv4sqTdD8hVPSOTZPCRKdqzLgbsd51Oe-46EM3yC1iuEtlWm5fG3QvxByH5Sg0u7BHVYQtJ4M6v9pGlZ-mp-tygVhDolgONBRxf4_aQOmrmVxTMxuXdg4K-j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914400"/>
            <a:ext cx="7198045" cy="435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29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6.googleusercontent.com/UNpk6NocAs5xsGZJROGy9mV-5cPjnRlxq-QYZuYuNky2mI1iO2pABM4WAVKH8Y1pejf6flpg-Sa_AVGVJySQ-SE-Pfp7OqiraB0kSPl4ZYe3IIHxvQNMeYe6oY4ngRZCSBDpfF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26" y="1136943"/>
            <a:ext cx="7237475" cy="413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77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70">
            <a:extLst>
              <a:ext uri="{FF2B5EF4-FFF2-40B4-BE49-F238E27FC236}">
                <a16:creationId xmlns:a16="http://schemas.microsoft.com/office/drawing/2014/main" id="{A5AFB369-4673-4727-A7CD-D86AFE0AE06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098" name="Picture 2" descr="https://lh3.googleusercontent.com/pzMC7-Rz2Nm0hFEI-vZfjDKRGWWkZfmHic7HaHyUNSVtrUczhuhURZEaZzqfgc7t3lJ5nLTssSQb7ueVb61duvvxLpYT4ROepTEWkBn89an7SyYdF_M5LYf_xEgfhwaYPEKJ80i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" r="2" b="3901"/>
          <a:stretch/>
        </p:blipFill>
        <p:spPr bwMode="auto"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4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870350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1147</TotalTime>
  <Words>260</Words>
  <Application>Microsoft Office PowerPoint</Application>
  <PresentationFormat>Widescreen</PresentationFormat>
  <Paragraphs>85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HY그래픽M</vt:lpstr>
      <vt:lpstr>맑은 고딕</vt:lpstr>
      <vt:lpstr>Arial</vt:lpstr>
      <vt:lpstr>Calibri</vt:lpstr>
      <vt:lpstr>Calibri Light</vt:lpstr>
      <vt:lpstr>Trebuchet MS</vt:lpstr>
      <vt:lpstr>Wingdings</vt:lpstr>
      <vt:lpstr>Wingdings 3</vt:lpstr>
      <vt:lpstr>Office Theme</vt:lpstr>
      <vt:lpstr>Facet</vt:lpstr>
      <vt:lpstr>Capstone Project  Unit Management System</vt:lpstr>
      <vt:lpstr>Project Overview</vt:lpstr>
      <vt:lpstr>Problems with the current system</vt:lpstr>
      <vt:lpstr>Project Goals</vt:lpstr>
      <vt:lpstr>Technical Requirements</vt:lpstr>
      <vt:lpstr>Project feasibility</vt:lpstr>
      <vt:lpstr>PowerPoint Presentation</vt:lpstr>
      <vt:lpstr>PowerPoint Presentation</vt:lpstr>
      <vt:lpstr>Project Plan</vt:lpstr>
      <vt:lpstr>PowerPoint Presentation</vt:lpstr>
      <vt:lpstr>Project management</vt:lpstr>
      <vt:lpstr>PowerPoint Presentation</vt:lpstr>
      <vt:lpstr>Project Design</vt:lpstr>
      <vt:lpstr>Why python and Django?</vt:lpstr>
      <vt:lpstr>Huge COMMUNITY AND A TON OF RESOURCES</vt:lpstr>
      <vt:lpstr>Database Design </vt:lpstr>
      <vt:lpstr>Low Fidelity Prototype</vt:lpstr>
      <vt:lpstr>Medium Fidelity Prototype</vt:lpstr>
      <vt:lpstr>High Fidelity Prototype</vt:lpstr>
      <vt:lpstr>Initial Work and Prototype for web application (Functional prototype pages)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김윤겸</dc:creator>
  <cp:lastModifiedBy>김윤겸</cp:lastModifiedBy>
  <cp:revision>39</cp:revision>
  <dcterms:created xsi:type="dcterms:W3CDTF">2017-11-14T03:28:17Z</dcterms:created>
  <dcterms:modified xsi:type="dcterms:W3CDTF">2017-11-15T10:04:13Z</dcterms:modified>
</cp:coreProperties>
</file>